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98" r:id="rId6"/>
    <p:sldId id="300" r:id="rId7"/>
    <p:sldId id="299" r:id="rId8"/>
    <p:sldId id="310" r:id="rId9"/>
    <p:sldId id="277" r:id="rId10"/>
    <p:sldId id="292" r:id="rId11"/>
    <p:sldId id="265" r:id="rId12"/>
    <p:sldId id="290" r:id="rId13"/>
    <p:sldId id="293" r:id="rId14"/>
    <p:sldId id="309" r:id="rId15"/>
    <p:sldId id="278" r:id="rId16"/>
    <p:sldId id="276" r:id="rId17"/>
    <p:sldId id="275" r:id="rId18"/>
    <p:sldId id="295" r:id="rId19"/>
    <p:sldId id="302" r:id="rId20"/>
    <p:sldId id="294" r:id="rId21"/>
    <p:sldId id="303" r:id="rId22"/>
    <p:sldId id="280" r:id="rId23"/>
    <p:sldId id="304" r:id="rId24"/>
    <p:sldId id="279" r:id="rId25"/>
    <p:sldId id="305" r:id="rId26"/>
    <p:sldId id="296" r:id="rId27"/>
    <p:sldId id="263" r:id="rId28"/>
    <p:sldId id="267" r:id="rId29"/>
    <p:sldId id="268" r:id="rId30"/>
    <p:sldId id="273" r:id="rId31"/>
    <p:sldId id="264" r:id="rId32"/>
    <p:sldId id="285" r:id="rId33"/>
    <p:sldId id="282" r:id="rId34"/>
    <p:sldId id="283" r:id="rId35"/>
    <p:sldId id="284" r:id="rId36"/>
    <p:sldId id="269" r:id="rId37"/>
    <p:sldId id="286" r:id="rId38"/>
    <p:sldId id="271" r:id="rId39"/>
    <p:sldId id="308" r:id="rId40"/>
    <p:sldId id="297" r:id="rId41"/>
    <p:sldId id="288" r:id="rId42"/>
    <p:sldId id="289" r:id="rId43"/>
    <p:sldId id="287" r:id="rId44"/>
    <p:sldId id="307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44E1C55-D862-4D12-94D3-16C1656954A8}">
          <p14:sldIdLst>
            <p14:sldId id="256"/>
            <p14:sldId id="257"/>
            <p14:sldId id="258"/>
            <p14:sldId id="259"/>
            <p14:sldId id="298"/>
            <p14:sldId id="300"/>
            <p14:sldId id="299"/>
            <p14:sldId id="310"/>
            <p14:sldId id="277"/>
            <p14:sldId id="292"/>
            <p14:sldId id="265"/>
            <p14:sldId id="290"/>
          </p14:sldIdLst>
        </p14:section>
        <p14:section name="Albums" id="{FEF83FC8-9F38-4843-AE55-9F3D90ABCCAA}">
          <p14:sldIdLst>
            <p14:sldId id="293"/>
            <p14:sldId id="309"/>
            <p14:sldId id="278"/>
            <p14:sldId id="276"/>
            <p14:sldId id="275"/>
            <p14:sldId id="295"/>
            <p14:sldId id="302"/>
          </p14:sldIdLst>
        </p14:section>
        <p14:section name="ToDo" id="{2FA36D74-8ED3-447F-AD70-F999014A8451}">
          <p14:sldIdLst>
            <p14:sldId id="294"/>
            <p14:sldId id="303"/>
            <p14:sldId id="280"/>
            <p14:sldId id="304"/>
            <p14:sldId id="279"/>
          </p14:sldIdLst>
        </p14:section>
        <p14:section name="Pitfalls" id="{EAC70192-7DE1-4D1E-B707-4F04685CCA1F}">
          <p14:sldIdLst>
            <p14:sldId id="305"/>
            <p14:sldId id="296"/>
            <p14:sldId id="263"/>
            <p14:sldId id="267"/>
            <p14:sldId id="268"/>
            <p14:sldId id="273"/>
            <p14:sldId id="264"/>
            <p14:sldId id="285"/>
            <p14:sldId id="282"/>
            <p14:sldId id="283"/>
            <p14:sldId id="284"/>
          </p14:sldIdLst>
        </p14:section>
        <p14:section name="Final Design" id="{D6C3A542-D5D6-49C7-A1A8-00E41F055F20}">
          <p14:sldIdLst>
            <p14:sldId id="269"/>
            <p14:sldId id="286"/>
            <p14:sldId id="271"/>
            <p14:sldId id="308"/>
            <p14:sldId id="297"/>
            <p14:sldId id="288"/>
            <p14:sldId id="289"/>
            <p14:sldId id="287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45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276950-F671-4F47-98D1-3C9FE317392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108D085-6785-48BF-AEC8-03DC6EEA77AE}">
      <dgm:prSet/>
      <dgm:spPr/>
      <dgm:t>
        <a:bodyPr/>
        <a:lstStyle/>
        <a:p>
          <a:r>
            <a:rPr lang="en-GB"/>
            <a:t>Use data-* attributes to provide context to your selectors</a:t>
          </a:r>
          <a:endParaRPr lang="en-US"/>
        </a:p>
      </dgm:t>
    </dgm:pt>
    <dgm:pt modelId="{72433FB3-6F03-4584-A2CB-A0088696ED30}" type="parTrans" cxnId="{FAFA1AB4-62FE-44B2-B4A3-14360470F03A}">
      <dgm:prSet/>
      <dgm:spPr/>
      <dgm:t>
        <a:bodyPr/>
        <a:lstStyle/>
        <a:p>
          <a:endParaRPr lang="en-US"/>
        </a:p>
      </dgm:t>
    </dgm:pt>
    <dgm:pt modelId="{FC193523-966A-4C78-807D-2F08385D73EA}" type="sibTrans" cxnId="{FAFA1AB4-62FE-44B2-B4A3-14360470F03A}">
      <dgm:prSet/>
      <dgm:spPr/>
      <dgm:t>
        <a:bodyPr/>
        <a:lstStyle/>
        <a:p>
          <a:endParaRPr lang="en-US"/>
        </a:p>
      </dgm:t>
    </dgm:pt>
    <dgm:pt modelId="{6B9788FC-4B05-4AB5-8559-720EC0E7760B}">
      <dgm:prSet/>
      <dgm:spPr/>
      <dgm:t>
        <a:bodyPr/>
        <a:lstStyle/>
        <a:p>
          <a:r>
            <a:rPr lang="en-GB"/>
            <a:t>Test in isolation</a:t>
          </a:r>
          <a:endParaRPr lang="en-US"/>
        </a:p>
      </dgm:t>
    </dgm:pt>
    <dgm:pt modelId="{3A164C86-C832-4BA5-89D5-A4BD47D00CD1}" type="parTrans" cxnId="{E70EEF90-D5AF-4131-82DC-327D5D1A0422}">
      <dgm:prSet/>
      <dgm:spPr/>
      <dgm:t>
        <a:bodyPr/>
        <a:lstStyle/>
        <a:p>
          <a:endParaRPr lang="en-US"/>
        </a:p>
      </dgm:t>
    </dgm:pt>
    <dgm:pt modelId="{8A34EE5E-48F0-481D-9027-D81326AAD4F2}" type="sibTrans" cxnId="{E70EEF90-D5AF-4131-82DC-327D5D1A0422}">
      <dgm:prSet/>
      <dgm:spPr/>
      <dgm:t>
        <a:bodyPr/>
        <a:lstStyle/>
        <a:p>
          <a:endParaRPr lang="en-US"/>
        </a:p>
      </dgm:t>
    </dgm:pt>
    <dgm:pt modelId="{EA252082-B470-4AA3-97ED-FBE9224838C6}">
      <dgm:prSet/>
      <dgm:spPr/>
      <dgm:t>
        <a:bodyPr/>
        <a:lstStyle/>
        <a:p>
          <a:r>
            <a:rPr lang="en-GB"/>
            <a:t>Tests should run independently</a:t>
          </a:r>
          <a:endParaRPr lang="en-US"/>
        </a:p>
      </dgm:t>
    </dgm:pt>
    <dgm:pt modelId="{4B40C696-DA34-4E3C-9CF7-B087688C999F}" type="parTrans" cxnId="{9F8BA388-3771-49B2-86F3-96A5186E5966}">
      <dgm:prSet/>
      <dgm:spPr/>
      <dgm:t>
        <a:bodyPr/>
        <a:lstStyle/>
        <a:p>
          <a:endParaRPr lang="en-US"/>
        </a:p>
      </dgm:t>
    </dgm:pt>
    <dgm:pt modelId="{69753464-520F-47E8-AC34-792AF15728BD}" type="sibTrans" cxnId="{9F8BA388-3771-49B2-86F3-96A5186E5966}">
      <dgm:prSet/>
      <dgm:spPr/>
      <dgm:t>
        <a:bodyPr/>
        <a:lstStyle/>
        <a:p>
          <a:endParaRPr lang="en-US"/>
        </a:p>
      </dgm:t>
    </dgm:pt>
    <dgm:pt modelId="{2C336F92-07CE-4B98-B5DB-89A40E8E3714}">
      <dgm:prSet/>
      <dgm:spPr/>
      <dgm:t>
        <a:bodyPr/>
        <a:lstStyle/>
        <a:p>
          <a:r>
            <a:rPr lang="en-GB" dirty="0"/>
            <a:t>Unit Tests != Integration Tests != End to End Tests</a:t>
          </a:r>
          <a:endParaRPr lang="en-US" dirty="0"/>
        </a:p>
      </dgm:t>
    </dgm:pt>
    <dgm:pt modelId="{ED016927-70A2-47F3-AAC1-625201B8408A}" type="parTrans" cxnId="{3DE866ED-CF2F-4CBF-BC71-0C9862C3D49B}">
      <dgm:prSet/>
      <dgm:spPr/>
      <dgm:t>
        <a:bodyPr/>
        <a:lstStyle/>
        <a:p>
          <a:endParaRPr lang="en-US"/>
        </a:p>
      </dgm:t>
    </dgm:pt>
    <dgm:pt modelId="{2DCCA5F3-AB8C-49C5-8F1F-61149CEBFD18}" type="sibTrans" cxnId="{3DE866ED-CF2F-4CBF-BC71-0C9862C3D49B}">
      <dgm:prSet/>
      <dgm:spPr/>
      <dgm:t>
        <a:bodyPr/>
        <a:lstStyle/>
        <a:p>
          <a:endParaRPr lang="en-US"/>
        </a:p>
      </dgm:t>
    </dgm:pt>
    <dgm:pt modelId="{05B949C5-3ED1-452E-81E2-8C3993FD44A5}">
      <dgm:prSet/>
      <dgm:spPr/>
      <dgm:t>
        <a:bodyPr/>
        <a:lstStyle/>
        <a:p>
          <a:r>
            <a:rPr lang="en-GB"/>
            <a:t>Test Flows</a:t>
          </a:r>
          <a:endParaRPr lang="en-US"/>
        </a:p>
      </dgm:t>
    </dgm:pt>
    <dgm:pt modelId="{29731397-5957-4FF7-A287-9D8E7C6A017C}" type="parTrans" cxnId="{9C57C1AB-9209-4E36-B1E7-C2F9E63F4702}">
      <dgm:prSet/>
      <dgm:spPr/>
      <dgm:t>
        <a:bodyPr/>
        <a:lstStyle/>
        <a:p>
          <a:endParaRPr lang="en-US"/>
        </a:p>
      </dgm:t>
    </dgm:pt>
    <dgm:pt modelId="{7778A681-8967-4CB6-807C-E2E7D431C49F}" type="sibTrans" cxnId="{9C57C1AB-9209-4E36-B1E7-C2F9E63F4702}">
      <dgm:prSet/>
      <dgm:spPr/>
      <dgm:t>
        <a:bodyPr/>
        <a:lstStyle/>
        <a:p>
          <a:endParaRPr lang="en-US"/>
        </a:p>
      </dgm:t>
    </dgm:pt>
    <dgm:pt modelId="{45B09508-D69E-4447-9BB9-865139B6AB02}">
      <dgm:prSet/>
      <dgm:spPr/>
      <dgm:t>
        <a:bodyPr/>
        <a:lstStyle/>
        <a:p>
          <a:r>
            <a:rPr lang="en-GB"/>
            <a:t>Test integrations, but not all of them at once, mock/stub sensibly</a:t>
          </a:r>
          <a:endParaRPr lang="en-US"/>
        </a:p>
      </dgm:t>
    </dgm:pt>
    <dgm:pt modelId="{00780A52-2701-4D4C-BED0-AB3FB39CC98C}" type="parTrans" cxnId="{C7859B65-5436-4E38-B3FF-A424FEB8DB41}">
      <dgm:prSet/>
      <dgm:spPr/>
      <dgm:t>
        <a:bodyPr/>
        <a:lstStyle/>
        <a:p>
          <a:endParaRPr lang="en-US"/>
        </a:p>
      </dgm:t>
    </dgm:pt>
    <dgm:pt modelId="{E5897168-23D1-47E0-B82E-BCABCD005F10}" type="sibTrans" cxnId="{C7859B65-5436-4E38-B3FF-A424FEB8DB41}">
      <dgm:prSet/>
      <dgm:spPr/>
      <dgm:t>
        <a:bodyPr/>
        <a:lstStyle/>
        <a:p>
          <a:endParaRPr lang="en-US"/>
        </a:p>
      </dgm:t>
    </dgm:pt>
    <dgm:pt modelId="{E5E8BAEC-E7D9-410C-95DC-87A63CACA7F5}" type="pres">
      <dgm:prSet presAssocID="{74276950-F671-4F47-98D1-3C9FE3173923}" presName="root" presStyleCnt="0">
        <dgm:presLayoutVars>
          <dgm:dir/>
          <dgm:resizeHandles val="exact"/>
        </dgm:presLayoutVars>
      </dgm:prSet>
      <dgm:spPr/>
    </dgm:pt>
    <dgm:pt modelId="{072D1DE8-B0A3-4A68-8076-296A198974E6}" type="pres">
      <dgm:prSet presAssocID="{6108D085-6785-48BF-AEC8-03DC6EEA77AE}" presName="compNode" presStyleCnt="0"/>
      <dgm:spPr/>
    </dgm:pt>
    <dgm:pt modelId="{F2AD40ED-62A0-4DB0-827F-4509FCA48E1E}" type="pres">
      <dgm:prSet presAssocID="{6108D085-6785-48BF-AEC8-03DC6EEA77AE}" presName="bgRect" presStyleLbl="bgShp" presStyleIdx="0" presStyleCnt="4"/>
      <dgm:spPr/>
    </dgm:pt>
    <dgm:pt modelId="{12D8B122-A2EC-48B9-ACB1-56A910D44CBC}" type="pres">
      <dgm:prSet presAssocID="{6108D085-6785-48BF-AEC8-03DC6EEA77A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4A54197F-4BE9-4757-AC6F-62C67D404FCF}" type="pres">
      <dgm:prSet presAssocID="{6108D085-6785-48BF-AEC8-03DC6EEA77AE}" presName="spaceRect" presStyleCnt="0"/>
      <dgm:spPr/>
    </dgm:pt>
    <dgm:pt modelId="{5F032726-C860-4AB8-8BB1-AEDD93C52844}" type="pres">
      <dgm:prSet presAssocID="{6108D085-6785-48BF-AEC8-03DC6EEA77AE}" presName="parTx" presStyleLbl="revTx" presStyleIdx="0" presStyleCnt="5">
        <dgm:presLayoutVars>
          <dgm:chMax val="0"/>
          <dgm:chPref val="0"/>
        </dgm:presLayoutVars>
      </dgm:prSet>
      <dgm:spPr/>
    </dgm:pt>
    <dgm:pt modelId="{8741AA7A-6ABF-4E66-8904-A8C27879C900}" type="pres">
      <dgm:prSet presAssocID="{FC193523-966A-4C78-807D-2F08385D73EA}" presName="sibTrans" presStyleCnt="0"/>
      <dgm:spPr/>
    </dgm:pt>
    <dgm:pt modelId="{AD9035BE-CFB2-4E49-B284-A54D8CF24BFC}" type="pres">
      <dgm:prSet presAssocID="{6B9788FC-4B05-4AB5-8559-720EC0E7760B}" presName="compNode" presStyleCnt="0"/>
      <dgm:spPr/>
    </dgm:pt>
    <dgm:pt modelId="{439F254A-9ACC-456D-B768-F7897A2F542D}" type="pres">
      <dgm:prSet presAssocID="{6B9788FC-4B05-4AB5-8559-720EC0E7760B}" presName="bgRect" presStyleLbl="bgShp" presStyleIdx="1" presStyleCnt="4"/>
      <dgm:spPr/>
    </dgm:pt>
    <dgm:pt modelId="{1E770737-8D11-4DC0-8A96-D8C5E4280C41}" type="pres">
      <dgm:prSet presAssocID="{6B9788FC-4B05-4AB5-8559-720EC0E7760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A97C6F12-7FD4-4AF2-AD03-AEE5CE4AC592}" type="pres">
      <dgm:prSet presAssocID="{6B9788FC-4B05-4AB5-8559-720EC0E7760B}" presName="spaceRect" presStyleCnt="0"/>
      <dgm:spPr/>
    </dgm:pt>
    <dgm:pt modelId="{20B5AD58-0CCC-44F0-AFED-1C781D765569}" type="pres">
      <dgm:prSet presAssocID="{6B9788FC-4B05-4AB5-8559-720EC0E7760B}" presName="parTx" presStyleLbl="revTx" presStyleIdx="1" presStyleCnt="5">
        <dgm:presLayoutVars>
          <dgm:chMax val="0"/>
          <dgm:chPref val="0"/>
        </dgm:presLayoutVars>
      </dgm:prSet>
      <dgm:spPr/>
    </dgm:pt>
    <dgm:pt modelId="{7C55AB58-894A-42E0-8B57-CA8C7ACEF1A0}" type="pres">
      <dgm:prSet presAssocID="{8A34EE5E-48F0-481D-9027-D81326AAD4F2}" presName="sibTrans" presStyleCnt="0"/>
      <dgm:spPr/>
    </dgm:pt>
    <dgm:pt modelId="{557ECB6C-73DC-4A6A-BE47-EE44DFBD054E}" type="pres">
      <dgm:prSet presAssocID="{EA252082-B470-4AA3-97ED-FBE9224838C6}" presName="compNode" presStyleCnt="0"/>
      <dgm:spPr/>
    </dgm:pt>
    <dgm:pt modelId="{5461BB29-8B8E-4510-A699-EB48FBE478E2}" type="pres">
      <dgm:prSet presAssocID="{EA252082-B470-4AA3-97ED-FBE9224838C6}" presName="bgRect" presStyleLbl="bgShp" presStyleIdx="2" presStyleCnt="4"/>
      <dgm:spPr>
        <a:solidFill>
          <a:schemeClr val="accent3">
            <a:lumMod val="75000"/>
          </a:schemeClr>
        </a:solidFill>
      </dgm:spPr>
    </dgm:pt>
    <dgm:pt modelId="{95D4575A-5700-4889-88DE-5613F3B719E2}" type="pres">
      <dgm:prSet presAssocID="{EA252082-B470-4AA3-97ED-FBE9224838C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ycle with people"/>
        </a:ext>
      </dgm:extLst>
    </dgm:pt>
    <dgm:pt modelId="{BCCD0927-199F-44C6-AFC3-4B151C36BCBD}" type="pres">
      <dgm:prSet presAssocID="{EA252082-B470-4AA3-97ED-FBE9224838C6}" presName="spaceRect" presStyleCnt="0"/>
      <dgm:spPr/>
    </dgm:pt>
    <dgm:pt modelId="{EE2261C4-8882-4F70-B420-8AB1258D7F70}" type="pres">
      <dgm:prSet presAssocID="{EA252082-B470-4AA3-97ED-FBE9224838C6}" presName="parTx" presStyleLbl="revTx" presStyleIdx="2" presStyleCnt="5">
        <dgm:presLayoutVars>
          <dgm:chMax val="0"/>
          <dgm:chPref val="0"/>
        </dgm:presLayoutVars>
      </dgm:prSet>
      <dgm:spPr/>
    </dgm:pt>
    <dgm:pt modelId="{D49AB208-5BAA-4282-A75B-16D4B8EC08C2}" type="pres">
      <dgm:prSet presAssocID="{69753464-520F-47E8-AC34-792AF15728BD}" presName="sibTrans" presStyleCnt="0"/>
      <dgm:spPr/>
    </dgm:pt>
    <dgm:pt modelId="{9CB22EFF-37A8-42B6-8CD5-009F68C9B80A}" type="pres">
      <dgm:prSet presAssocID="{2C336F92-07CE-4B98-B5DB-89A40E8E3714}" presName="compNode" presStyleCnt="0"/>
      <dgm:spPr/>
    </dgm:pt>
    <dgm:pt modelId="{77D55459-AF00-4E8B-97CE-43578A7A4BC1}" type="pres">
      <dgm:prSet presAssocID="{2C336F92-07CE-4B98-B5DB-89A40E8E3714}" presName="bgRect" presStyleLbl="bgShp" presStyleIdx="3" presStyleCnt="4"/>
      <dgm:spPr/>
    </dgm:pt>
    <dgm:pt modelId="{B3CE8E5A-68B3-458B-9A39-A0A2E1C17823}" type="pres">
      <dgm:prSet presAssocID="{2C336F92-07CE-4B98-B5DB-89A40E8E371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1E9A326-03B3-4358-802B-42AD521D23D4}" type="pres">
      <dgm:prSet presAssocID="{2C336F92-07CE-4B98-B5DB-89A40E8E3714}" presName="spaceRect" presStyleCnt="0"/>
      <dgm:spPr/>
    </dgm:pt>
    <dgm:pt modelId="{98C32318-6B74-4661-8EDB-C19A847C3C59}" type="pres">
      <dgm:prSet presAssocID="{2C336F92-07CE-4B98-B5DB-89A40E8E3714}" presName="parTx" presStyleLbl="revTx" presStyleIdx="3" presStyleCnt="5" custScaleX="86816">
        <dgm:presLayoutVars>
          <dgm:chMax val="0"/>
          <dgm:chPref val="0"/>
        </dgm:presLayoutVars>
      </dgm:prSet>
      <dgm:spPr/>
    </dgm:pt>
    <dgm:pt modelId="{AD3BDCDC-BAC7-4995-B865-9313A73D46F4}" type="pres">
      <dgm:prSet presAssocID="{2C336F92-07CE-4B98-B5DB-89A40E8E3714}" presName="desTx" presStyleLbl="revTx" presStyleIdx="4" presStyleCnt="5">
        <dgm:presLayoutVars/>
      </dgm:prSet>
      <dgm:spPr/>
    </dgm:pt>
  </dgm:ptLst>
  <dgm:cxnLst>
    <dgm:cxn modelId="{C028AD06-C501-4178-9965-C40C030A7214}" type="presOf" srcId="{74276950-F671-4F47-98D1-3C9FE3173923}" destId="{E5E8BAEC-E7D9-410C-95DC-87A63CACA7F5}" srcOrd="0" destOrd="0" presId="urn:microsoft.com/office/officeart/2018/2/layout/IconVerticalSolidList"/>
    <dgm:cxn modelId="{24706939-131F-4541-AB21-5AB39E7DCE2F}" type="presOf" srcId="{2C336F92-07CE-4B98-B5DB-89A40E8E3714}" destId="{98C32318-6B74-4661-8EDB-C19A847C3C59}" srcOrd="0" destOrd="0" presId="urn:microsoft.com/office/officeart/2018/2/layout/IconVerticalSolidList"/>
    <dgm:cxn modelId="{DDB8BE43-2456-4E00-B4CE-6D79D48B5A17}" type="presOf" srcId="{6B9788FC-4B05-4AB5-8559-720EC0E7760B}" destId="{20B5AD58-0CCC-44F0-AFED-1C781D765569}" srcOrd="0" destOrd="0" presId="urn:microsoft.com/office/officeart/2018/2/layout/IconVerticalSolidList"/>
    <dgm:cxn modelId="{C7859B65-5436-4E38-B3FF-A424FEB8DB41}" srcId="{2C336F92-07CE-4B98-B5DB-89A40E8E3714}" destId="{45B09508-D69E-4447-9BB9-865139B6AB02}" srcOrd="1" destOrd="0" parTransId="{00780A52-2701-4D4C-BED0-AB3FB39CC98C}" sibTransId="{E5897168-23D1-47E0-B82E-BCABCD005F10}"/>
    <dgm:cxn modelId="{9F8BA388-3771-49B2-86F3-96A5186E5966}" srcId="{74276950-F671-4F47-98D1-3C9FE3173923}" destId="{EA252082-B470-4AA3-97ED-FBE9224838C6}" srcOrd="2" destOrd="0" parTransId="{4B40C696-DA34-4E3C-9CF7-B087688C999F}" sibTransId="{69753464-520F-47E8-AC34-792AF15728BD}"/>
    <dgm:cxn modelId="{E70EEF90-D5AF-4131-82DC-327D5D1A0422}" srcId="{74276950-F671-4F47-98D1-3C9FE3173923}" destId="{6B9788FC-4B05-4AB5-8559-720EC0E7760B}" srcOrd="1" destOrd="0" parTransId="{3A164C86-C832-4BA5-89D5-A4BD47D00CD1}" sibTransId="{8A34EE5E-48F0-481D-9027-D81326AAD4F2}"/>
    <dgm:cxn modelId="{9D977DA6-81B9-4F79-9E64-06F2E2112E87}" type="presOf" srcId="{45B09508-D69E-4447-9BB9-865139B6AB02}" destId="{AD3BDCDC-BAC7-4995-B865-9313A73D46F4}" srcOrd="0" destOrd="1" presId="urn:microsoft.com/office/officeart/2018/2/layout/IconVerticalSolidList"/>
    <dgm:cxn modelId="{9C57C1AB-9209-4E36-B1E7-C2F9E63F4702}" srcId="{2C336F92-07CE-4B98-B5DB-89A40E8E3714}" destId="{05B949C5-3ED1-452E-81E2-8C3993FD44A5}" srcOrd="0" destOrd="0" parTransId="{29731397-5957-4FF7-A287-9D8E7C6A017C}" sibTransId="{7778A681-8967-4CB6-807C-E2E7D431C49F}"/>
    <dgm:cxn modelId="{9EA79FAD-4173-4838-8322-5A94E5E0EDBB}" type="presOf" srcId="{EA252082-B470-4AA3-97ED-FBE9224838C6}" destId="{EE2261C4-8882-4F70-B420-8AB1258D7F70}" srcOrd="0" destOrd="0" presId="urn:microsoft.com/office/officeart/2018/2/layout/IconVerticalSolidList"/>
    <dgm:cxn modelId="{FAFA1AB4-62FE-44B2-B4A3-14360470F03A}" srcId="{74276950-F671-4F47-98D1-3C9FE3173923}" destId="{6108D085-6785-48BF-AEC8-03DC6EEA77AE}" srcOrd="0" destOrd="0" parTransId="{72433FB3-6F03-4584-A2CB-A0088696ED30}" sibTransId="{FC193523-966A-4C78-807D-2F08385D73EA}"/>
    <dgm:cxn modelId="{AA7C4CB8-257F-43BC-AA05-49F5985FEF49}" type="presOf" srcId="{05B949C5-3ED1-452E-81E2-8C3993FD44A5}" destId="{AD3BDCDC-BAC7-4995-B865-9313A73D46F4}" srcOrd="0" destOrd="0" presId="urn:microsoft.com/office/officeart/2018/2/layout/IconVerticalSolidList"/>
    <dgm:cxn modelId="{3DE866ED-CF2F-4CBF-BC71-0C9862C3D49B}" srcId="{74276950-F671-4F47-98D1-3C9FE3173923}" destId="{2C336F92-07CE-4B98-B5DB-89A40E8E3714}" srcOrd="3" destOrd="0" parTransId="{ED016927-70A2-47F3-AAC1-625201B8408A}" sibTransId="{2DCCA5F3-AB8C-49C5-8F1F-61149CEBFD18}"/>
    <dgm:cxn modelId="{8BE9DAED-E0B4-466E-AA50-576C9A72A54B}" type="presOf" srcId="{6108D085-6785-48BF-AEC8-03DC6EEA77AE}" destId="{5F032726-C860-4AB8-8BB1-AEDD93C52844}" srcOrd="0" destOrd="0" presId="urn:microsoft.com/office/officeart/2018/2/layout/IconVerticalSolidList"/>
    <dgm:cxn modelId="{4C2BB550-1E24-454E-995D-9EF152919250}" type="presParOf" srcId="{E5E8BAEC-E7D9-410C-95DC-87A63CACA7F5}" destId="{072D1DE8-B0A3-4A68-8076-296A198974E6}" srcOrd="0" destOrd="0" presId="urn:microsoft.com/office/officeart/2018/2/layout/IconVerticalSolidList"/>
    <dgm:cxn modelId="{9CF1A24D-C493-46B9-98A3-E34CB6784F1D}" type="presParOf" srcId="{072D1DE8-B0A3-4A68-8076-296A198974E6}" destId="{F2AD40ED-62A0-4DB0-827F-4509FCA48E1E}" srcOrd="0" destOrd="0" presId="urn:microsoft.com/office/officeart/2018/2/layout/IconVerticalSolidList"/>
    <dgm:cxn modelId="{7F041FD0-DD6D-4563-A2ED-D4F0C833BA8E}" type="presParOf" srcId="{072D1DE8-B0A3-4A68-8076-296A198974E6}" destId="{12D8B122-A2EC-48B9-ACB1-56A910D44CBC}" srcOrd="1" destOrd="0" presId="urn:microsoft.com/office/officeart/2018/2/layout/IconVerticalSolidList"/>
    <dgm:cxn modelId="{CC47E481-07CD-426A-8973-CBA1DC0BBB09}" type="presParOf" srcId="{072D1DE8-B0A3-4A68-8076-296A198974E6}" destId="{4A54197F-4BE9-4757-AC6F-62C67D404FCF}" srcOrd="2" destOrd="0" presId="urn:microsoft.com/office/officeart/2018/2/layout/IconVerticalSolidList"/>
    <dgm:cxn modelId="{1CD3329B-BE39-41CB-9F05-B97BCFD0F5B0}" type="presParOf" srcId="{072D1DE8-B0A3-4A68-8076-296A198974E6}" destId="{5F032726-C860-4AB8-8BB1-AEDD93C52844}" srcOrd="3" destOrd="0" presId="urn:microsoft.com/office/officeart/2018/2/layout/IconVerticalSolidList"/>
    <dgm:cxn modelId="{F4D38863-65C1-4278-AA2A-2C92EDF30140}" type="presParOf" srcId="{E5E8BAEC-E7D9-410C-95DC-87A63CACA7F5}" destId="{8741AA7A-6ABF-4E66-8904-A8C27879C900}" srcOrd="1" destOrd="0" presId="urn:microsoft.com/office/officeart/2018/2/layout/IconVerticalSolidList"/>
    <dgm:cxn modelId="{CD17A2C7-44CA-44E3-A962-E1F94E3E1CCE}" type="presParOf" srcId="{E5E8BAEC-E7D9-410C-95DC-87A63CACA7F5}" destId="{AD9035BE-CFB2-4E49-B284-A54D8CF24BFC}" srcOrd="2" destOrd="0" presId="urn:microsoft.com/office/officeart/2018/2/layout/IconVerticalSolidList"/>
    <dgm:cxn modelId="{64DDE3C6-B930-45A6-BCB4-9FF8AE1741BA}" type="presParOf" srcId="{AD9035BE-CFB2-4E49-B284-A54D8CF24BFC}" destId="{439F254A-9ACC-456D-B768-F7897A2F542D}" srcOrd="0" destOrd="0" presId="urn:microsoft.com/office/officeart/2018/2/layout/IconVerticalSolidList"/>
    <dgm:cxn modelId="{4F8BA97F-E071-43CD-BD74-8C9F615C255D}" type="presParOf" srcId="{AD9035BE-CFB2-4E49-B284-A54D8CF24BFC}" destId="{1E770737-8D11-4DC0-8A96-D8C5E4280C41}" srcOrd="1" destOrd="0" presId="urn:microsoft.com/office/officeart/2018/2/layout/IconVerticalSolidList"/>
    <dgm:cxn modelId="{7EF0395B-F20A-4A78-87F8-152A7E8BDA73}" type="presParOf" srcId="{AD9035BE-CFB2-4E49-B284-A54D8CF24BFC}" destId="{A97C6F12-7FD4-4AF2-AD03-AEE5CE4AC592}" srcOrd="2" destOrd="0" presId="urn:microsoft.com/office/officeart/2018/2/layout/IconVerticalSolidList"/>
    <dgm:cxn modelId="{F14558A7-F2E6-41E9-904D-4378C67EE9FB}" type="presParOf" srcId="{AD9035BE-CFB2-4E49-B284-A54D8CF24BFC}" destId="{20B5AD58-0CCC-44F0-AFED-1C781D765569}" srcOrd="3" destOrd="0" presId="urn:microsoft.com/office/officeart/2018/2/layout/IconVerticalSolidList"/>
    <dgm:cxn modelId="{54F46921-0BDA-42C6-820C-A8B19F7F8AC8}" type="presParOf" srcId="{E5E8BAEC-E7D9-410C-95DC-87A63CACA7F5}" destId="{7C55AB58-894A-42E0-8B57-CA8C7ACEF1A0}" srcOrd="3" destOrd="0" presId="urn:microsoft.com/office/officeart/2018/2/layout/IconVerticalSolidList"/>
    <dgm:cxn modelId="{51BDBBDE-741C-4AF4-B445-B6A8A0B2633D}" type="presParOf" srcId="{E5E8BAEC-E7D9-410C-95DC-87A63CACA7F5}" destId="{557ECB6C-73DC-4A6A-BE47-EE44DFBD054E}" srcOrd="4" destOrd="0" presId="urn:microsoft.com/office/officeart/2018/2/layout/IconVerticalSolidList"/>
    <dgm:cxn modelId="{BA9A5759-5860-4F1A-99F3-48496A3DB173}" type="presParOf" srcId="{557ECB6C-73DC-4A6A-BE47-EE44DFBD054E}" destId="{5461BB29-8B8E-4510-A699-EB48FBE478E2}" srcOrd="0" destOrd="0" presId="urn:microsoft.com/office/officeart/2018/2/layout/IconVerticalSolidList"/>
    <dgm:cxn modelId="{130A5167-DF31-4F34-B108-E5A2D889A2AD}" type="presParOf" srcId="{557ECB6C-73DC-4A6A-BE47-EE44DFBD054E}" destId="{95D4575A-5700-4889-88DE-5613F3B719E2}" srcOrd="1" destOrd="0" presId="urn:microsoft.com/office/officeart/2018/2/layout/IconVerticalSolidList"/>
    <dgm:cxn modelId="{DA54FFAD-68B2-4B64-9810-C5E134C5D5C2}" type="presParOf" srcId="{557ECB6C-73DC-4A6A-BE47-EE44DFBD054E}" destId="{BCCD0927-199F-44C6-AFC3-4B151C36BCBD}" srcOrd="2" destOrd="0" presId="urn:microsoft.com/office/officeart/2018/2/layout/IconVerticalSolidList"/>
    <dgm:cxn modelId="{4CF6CCCC-4F80-47A4-A5FD-5F8E8CB6D112}" type="presParOf" srcId="{557ECB6C-73DC-4A6A-BE47-EE44DFBD054E}" destId="{EE2261C4-8882-4F70-B420-8AB1258D7F70}" srcOrd="3" destOrd="0" presId="urn:microsoft.com/office/officeart/2018/2/layout/IconVerticalSolidList"/>
    <dgm:cxn modelId="{4997545C-4D9F-4A45-B656-0099630DBC61}" type="presParOf" srcId="{E5E8BAEC-E7D9-410C-95DC-87A63CACA7F5}" destId="{D49AB208-5BAA-4282-A75B-16D4B8EC08C2}" srcOrd="5" destOrd="0" presId="urn:microsoft.com/office/officeart/2018/2/layout/IconVerticalSolidList"/>
    <dgm:cxn modelId="{255B5E50-C8B5-465B-B738-B860107DD27C}" type="presParOf" srcId="{E5E8BAEC-E7D9-410C-95DC-87A63CACA7F5}" destId="{9CB22EFF-37A8-42B6-8CD5-009F68C9B80A}" srcOrd="6" destOrd="0" presId="urn:microsoft.com/office/officeart/2018/2/layout/IconVerticalSolidList"/>
    <dgm:cxn modelId="{F863B33C-515A-42DB-81C4-BA71B1FA8931}" type="presParOf" srcId="{9CB22EFF-37A8-42B6-8CD5-009F68C9B80A}" destId="{77D55459-AF00-4E8B-97CE-43578A7A4BC1}" srcOrd="0" destOrd="0" presId="urn:microsoft.com/office/officeart/2018/2/layout/IconVerticalSolidList"/>
    <dgm:cxn modelId="{D8324CF1-CCF9-4C48-9F26-940B9621849F}" type="presParOf" srcId="{9CB22EFF-37A8-42B6-8CD5-009F68C9B80A}" destId="{B3CE8E5A-68B3-458B-9A39-A0A2E1C17823}" srcOrd="1" destOrd="0" presId="urn:microsoft.com/office/officeart/2018/2/layout/IconVerticalSolidList"/>
    <dgm:cxn modelId="{464E173E-2F3D-4513-B243-CBE277944FB0}" type="presParOf" srcId="{9CB22EFF-37A8-42B6-8CD5-009F68C9B80A}" destId="{71E9A326-03B3-4358-802B-42AD521D23D4}" srcOrd="2" destOrd="0" presId="urn:microsoft.com/office/officeart/2018/2/layout/IconVerticalSolidList"/>
    <dgm:cxn modelId="{84303358-CB74-43CC-B07A-C604ECCD5728}" type="presParOf" srcId="{9CB22EFF-37A8-42B6-8CD5-009F68C9B80A}" destId="{98C32318-6B74-4661-8EDB-C19A847C3C59}" srcOrd="3" destOrd="0" presId="urn:microsoft.com/office/officeart/2018/2/layout/IconVerticalSolidList"/>
    <dgm:cxn modelId="{AC9416C9-5D2D-4922-A97A-DC9AC7C6CDBF}" type="presParOf" srcId="{9CB22EFF-37A8-42B6-8CD5-009F68C9B80A}" destId="{AD3BDCDC-BAC7-4995-B865-9313A73D46F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C4502A-3F0E-4402-B3EB-82B8F5170F5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F407273-C941-40C3-A11E-AE3D57BC412E}">
      <dgm:prSet/>
      <dgm:spPr/>
      <dgm:t>
        <a:bodyPr/>
        <a:lstStyle/>
        <a:p>
          <a:r>
            <a:rPr lang="en-US"/>
            <a:t>How Maintainable, How Flexible is this set of tests?</a:t>
          </a:r>
        </a:p>
      </dgm:t>
    </dgm:pt>
    <dgm:pt modelId="{98B0F7C1-4684-4C27-BB95-D76C6454B8C1}" type="parTrans" cxnId="{AD54BE10-4874-498E-A9F6-7BAA577511CF}">
      <dgm:prSet/>
      <dgm:spPr/>
      <dgm:t>
        <a:bodyPr/>
        <a:lstStyle/>
        <a:p>
          <a:endParaRPr lang="en-US"/>
        </a:p>
      </dgm:t>
    </dgm:pt>
    <dgm:pt modelId="{71A83978-55F4-41DE-9D97-DAFE3CA52E4D}" type="sibTrans" cxnId="{AD54BE10-4874-498E-A9F6-7BAA577511CF}">
      <dgm:prSet/>
      <dgm:spPr/>
      <dgm:t>
        <a:bodyPr/>
        <a:lstStyle/>
        <a:p>
          <a:endParaRPr lang="en-US"/>
        </a:p>
      </dgm:t>
    </dgm:pt>
    <dgm:pt modelId="{BBCB53A0-8EB0-4390-8117-F83DD7360E67}">
      <dgm:prSet/>
      <dgm:spPr/>
      <dgm:t>
        <a:bodyPr/>
        <a:lstStyle/>
        <a:p>
          <a:r>
            <a:rPr lang="en-US"/>
            <a:t>Restyle ToDos with material UI</a:t>
          </a:r>
        </a:p>
      </dgm:t>
    </dgm:pt>
    <dgm:pt modelId="{174BE244-A4D8-4AD2-BB89-C9BAF2BC130F}" type="parTrans" cxnId="{AD6E60CF-E0D2-476B-955D-FE7304735973}">
      <dgm:prSet/>
      <dgm:spPr/>
      <dgm:t>
        <a:bodyPr/>
        <a:lstStyle/>
        <a:p>
          <a:endParaRPr lang="en-US"/>
        </a:p>
      </dgm:t>
    </dgm:pt>
    <dgm:pt modelId="{B5473BBA-FADE-457B-B2E5-19685B7CA034}" type="sibTrans" cxnId="{AD6E60CF-E0D2-476B-955D-FE7304735973}">
      <dgm:prSet/>
      <dgm:spPr/>
      <dgm:t>
        <a:bodyPr/>
        <a:lstStyle/>
        <a:p>
          <a:endParaRPr lang="en-US"/>
        </a:p>
      </dgm:t>
    </dgm:pt>
    <dgm:pt modelId="{6B32590A-DB98-44BD-8AE3-9CBF827916D7}">
      <dgm:prSet/>
      <dgm:spPr/>
      <dgm:t>
        <a:bodyPr/>
        <a:lstStyle/>
        <a:p>
          <a:r>
            <a:rPr lang="en-US"/>
            <a:t>Remove all existing css styling classnames</a:t>
          </a:r>
        </a:p>
      </dgm:t>
    </dgm:pt>
    <dgm:pt modelId="{9D89E1F5-88C1-411C-BFB3-05C3D0D9D0CB}" type="parTrans" cxnId="{E407F30A-A55F-4ACF-81E7-555EED3DBE61}">
      <dgm:prSet/>
      <dgm:spPr/>
      <dgm:t>
        <a:bodyPr/>
        <a:lstStyle/>
        <a:p>
          <a:endParaRPr lang="en-US"/>
        </a:p>
      </dgm:t>
    </dgm:pt>
    <dgm:pt modelId="{1187E5CD-64D5-4B43-955B-F693E7AE3EEC}" type="sibTrans" cxnId="{E407F30A-A55F-4ACF-81E7-555EED3DBE61}">
      <dgm:prSet/>
      <dgm:spPr/>
      <dgm:t>
        <a:bodyPr/>
        <a:lstStyle/>
        <a:p>
          <a:endParaRPr lang="en-US"/>
        </a:p>
      </dgm:t>
    </dgm:pt>
    <dgm:pt modelId="{95F50067-632E-47D5-98EF-B0499A518C83}">
      <dgm:prSet/>
      <dgm:spPr/>
      <dgm:t>
        <a:bodyPr/>
        <a:lstStyle/>
        <a:p>
          <a:r>
            <a:rPr lang="en-US"/>
            <a:t>How many changes are needed to fix the tests? (Could this have been less?)</a:t>
          </a:r>
        </a:p>
      </dgm:t>
    </dgm:pt>
    <dgm:pt modelId="{73438014-04C8-494F-85E8-0B31B30A4571}" type="parTrans" cxnId="{4C68EA4F-DA63-4DC6-BD3D-7C5775F4F1FE}">
      <dgm:prSet/>
      <dgm:spPr/>
      <dgm:t>
        <a:bodyPr/>
        <a:lstStyle/>
        <a:p>
          <a:endParaRPr lang="en-US"/>
        </a:p>
      </dgm:t>
    </dgm:pt>
    <dgm:pt modelId="{036D8ACA-3D26-4426-A30F-1C26976995CE}" type="sibTrans" cxnId="{4C68EA4F-DA63-4DC6-BD3D-7C5775F4F1FE}">
      <dgm:prSet/>
      <dgm:spPr/>
      <dgm:t>
        <a:bodyPr/>
        <a:lstStyle/>
        <a:p>
          <a:endParaRPr lang="en-US"/>
        </a:p>
      </dgm:t>
    </dgm:pt>
    <dgm:pt modelId="{F12FE8AD-DAD5-4F15-AEE7-9CC88F61D2D4}">
      <dgm:prSet/>
      <dgm:spPr/>
      <dgm:t>
        <a:bodyPr/>
        <a:lstStyle/>
        <a:p>
          <a:r>
            <a:rPr lang="en-US" dirty="0"/>
            <a:t>Consider we were to add the ability to edit.</a:t>
          </a:r>
        </a:p>
      </dgm:t>
    </dgm:pt>
    <dgm:pt modelId="{7EA68F78-8698-4146-AA52-2BBEA04954E4}" type="parTrans" cxnId="{5D9EC648-96B2-4F34-9662-167165C3137E}">
      <dgm:prSet/>
      <dgm:spPr/>
      <dgm:t>
        <a:bodyPr/>
        <a:lstStyle/>
        <a:p>
          <a:endParaRPr lang="en-US"/>
        </a:p>
      </dgm:t>
    </dgm:pt>
    <dgm:pt modelId="{77FC510B-B71A-4653-9AB9-E3AA830BF66A}" type="sibTrans" cxnId="{5D9EC648-96B2-4F34-9662-167165C3137E}">
      <dgm:prSet/>
      <dgm:spPr/>
      <dgm:t>
        <a:bodyPr/>
        <a:lstStyle/>
        <a:p>
          <a:endParaRPr lang="en-US"/>
        </a:p>
      </dgm:t>
    </dgm:pt>
    <dgm:pt modelId="{FE7939A9-ADFB-4DE9-A393-C63EED736DFE}" type="pres">
      <dgm:prSet presAssocID="{C2C4502A-3F0E-4402-B3EB-82B8F5170F56}" presName="root" presStyleCnt="0">
        <dgm:presLayoutVars>
          <dgm:dir/>
          <dgm:resizeHandles val="exact"/>
        </dgm:presLayoutVars>
      </dgm:prSet>
      <dgm:spPr/>
    </dgm:pt>
    <dgm:pt modelId="{93E385DD-794D-4AB9-90A1-DD894FB4D1C1}" type="pres">
      <dgm:prSet presAssocID="{8F407273-C941-40C3-A11E-AE3D57BC412E}" presName="compNode" presStyleCnt="0"/>
      <dgm:spPr/>
    </dgm:pt>
    <dgm:pt modelId="{950B0E93-6F8E-40B8-ABC5-ECB047CAD044}" type="pres">
      <dgm:prSet presAssocID="{8F407273-C941-40C3-A11E-AE3D57BC412E}" presName="bgRect" presStyleLbl="bgShp" presStyleIdx="0" presStyleCnt="5"/>
      <dgm:spPr/>
    </dgm:pt>
    <dgm:pt modelId="{3EF6F6A1-7EAE-42AC-A9DA-67CFD96100D8}" type="pres">
      <dgm:prSet presAssocID="{8F407273-C941-40C3-A11E-AE3D57BC412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BB5E0A8C-C1D0-47B2-B3ED-E202D35FADB5}" type="pres">
      <dgm:prSet presAssocID="{8F407273-C941-40C3-A11E-AE3D57BC412E}" presName="spaceRect" presStyleCnt="0"/>
      <dgm:spPr/>
    </dgm:pt>
    <dgm:pt modelId="{8467C241-C396-40BE-B7CD-2A9C6CCCF91D}" type="pres">
      <dgm:prSet presAssocID="{8F407273-C941-40C3-A11E-AE3D57BC412E}" presName="parTx" presStyleLbl="revTx" presStyleIdx="0" presStyleCnt="5">
        <dgm:presLayoutVars>
          <dgm:chMax val="0"/>
          <dgm:chPref val="0"/>
        </dgm:presLayoutVars>
      </dgm:prSet>
      <dgm:spPr/>
    </dgm:pt>
    <dgm:pt modelId="{499B3F06-8C41-4206-B9DB-3BEEE8327E2C}" type="pres">
      <dgm:prSet presAssocID="{71A83978-55F4-41DE-9D97-DAFE3CA52E4D}" presName="sibTrans" presStyleCnt="0"/>
      <dgm:spPr/>
    </dgm:pt>
    <dgm:pt modelId="{80A6E553-F44A-4F1D-A35D-B4541380C601}" type="pres">
      <dgm:prSet presAssocID="{BBCB53A0-8EB0-4390-8117-F83DD7360E67}" presName="compNode" presStyleCnt="0"/>
      <dgm:spPr/>
    </dgm:pt>
    <dgm:pt modelId="{0AA0DD1F-F7B6-48B2-B764-A31EB10ADD60}" type="pres">
      <dgm:prSet presAssocID="{BBCB53A0-8EB0-4390-8117-F83DD7360E67}" presName="bgRect" presStyleLbl="bgShp" presStyleIdx="1" presStyleCnt="5"/>
      <dgm:spPr/>
    </dgm:pt>
    <dgm:pt modelId="{5690ED54-94D2-4E75-A6AF-B607960B1B63}" type="pres">
      <dgm:prSet presAssocID="{BBCB53A0-8EB0-4390-8117-F83DD7360E6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82A6E20-8048-4BFF-8A8A-B044200D630C}" type="pres">
      <dgm:prSet presAssocID="{BBCB53A0-8EB0-4390-8117-F83DD7360E67}" presName="spaceRect" presStyleCnt="0"/>
      <dgm:spPr/>
    </dgm:pt>
    <dgm:pt modelId="{7BC63ACE-7ABA-4398-B68A-C234D63C6CF7}" type="pres">
      <dgm:prSet presAssocID="{BBCB53A0-8EB0-4390-8117-F83DD7360E67}" presName="parTx" presStyleLbl="revTx" presStyleIdx="1" presStyleCnt="5">
        <dgm:presLayoutVars>
          <dgm:chMax val="0"/>
          <dgm:chPref val="0"/>
        </dgm:presLayoutVars>
      </dgm:prSet>
      <dgm:spPr/>
    </dgm:pt>
    <dgm:pt modelId="{F9DC40CB-5032-42E5-A023-33CF2A31800D}" type="pres">
      <dgm:prSet presAssocID="{B5473BBA-FADE-457B-B2E5-19685B7CA034}" presName="sibTrans" presStyleCnt="0"/>
      <dgm:spPr/>
    </dgm:pt>
    <dgm:pt modelId="{0E1247DE-512E-4118-B93F-9256C9B992CD}" type="pres">
      <dgm:prSet presAssocID="{6B32590A-DB98-44BD-8AE3-9CBF827916D7}" presName="compNode" presStyleCnt="0"/>
      <dgm:spPr/>
    </dgm:pt>
    <dgm:pt modelId="{E35F70ED-A163-4C42-8DD1-DCC57C3632BD}" type="pres">
      <dgm:prSet presAssocID="{6B32590A-DB98-44BD-8AE3-9CBF827916D7}" presName="bgRect" presStyleLbl="bgShp" presStyleIdx="2" presStyleCnt="5"/>
      <dgm:spPr/>
    </dgm:pt>
    <dgm:pt modelId="{FDA9E1DF-6006-4D7F-BC79-80172CAE325E}" type="pres">
      <dgm:prSet presAssocID="{6B32590A-DB98-44BD-8AE3-9CBF827916D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335AD09C-A4A1-4403-9197-9C4534F8B06F}" type="pres">
      <dgm:prSet presAssocID="{6B32590A-DB98-44BD-8AE3-9CBF827916D7}" presName="spaceRect" presStyleCnt="0"/>
      <dgm:spPr/>
    </dgm:pt>
    <dgm:pt modelId="{6407CF65-25E4-4A14-A781-E04B4F0876AB}" type="pres">
      <dgm:prSet presAssocID="{6B32590A-DB98-44BD-8AE3-9CBF827916D7}" presName="parTx" presStyleLbl="revTx" presStyleIdx="2" presStyleCnt="5">
        <dgm:presLayoutVars>
          <dgm:chMax val="0"/>
          <dgm:chPref val="0"/>
        </dgm:presLayoutVars>
      </dgm:prSet>
      <dgm:spPr/>
    </dgm:pt>
    <dgm:pt modelId="{FD47ACFD-958A-4724-AAB2-01866EDE48F0}" type="pres">
      <dgm:prSet presAssocID="{1187E5CD-64D5-4B43-955B-F693E7AE3EEC}" presName="sibTrans" presStyleCnt="0"/>
      <dgm:spPr/>
    </dgm:pt>
    <dgm:pt modelId="{70C32DD9-E5C2-4F1F-84D0-6B8E3904BDF8}" type="pres">
      <dgm:prSet presAssocID="{95F50067-632E-47D5-98EF-B0499A518C83}" presName="compNode" presStyleCnt="0"/>
      <dgm:spPr/>
    </dgm:pt>
    <dgm:pt modelId="{C7F5EE47-83E6-4C97-B50C-6B7CB372E136}" type="pres">
      <dgm:prSet presAssocID="{95F50067-632E-47D5-98EF-B0499A518C83}" presName="bgRect" presStyleLbl="bgShp" presStyleIdx="3" presStyleCnt="5"/>
      <dgm:spPr/>
    </dgm:pt>
    <dgm:pt modelId="{07A0A9E3-9FE2-44F6-B29E-F4811622647F}" type="pres">
      <dgm:prSet presAssocID="{95F50067-632E-47D5-98EF-B0499A518C8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61E767E-B37F-4242-A8DF-B7555AA8819A}" type="pres">
      <dgm:prSet presAssocID="{95F50067-632E-47D5-98EF-B0499A518C83}" presName="spaceRect" presStyleCnt="0"/>
      <dgm:spPr/>
    </dgm:pt>
    <dgm:pt modelId="{7A896909-45F0-4615-9F01-73A24A5A1D0D}" type="pres">
      <dgm:prSet presAssocID="{95F50067-632E-47D5-98EF-B0499A518C83}" presName="parTx" presStyleLbl="revTx" presStyleIdx="3" presStyleCnt="5">
        <dgm:presLayoutVars>
          <dgm:chMax val="0"/>
          <dgm:chPref val="0"/>
        </dgm:presLayoutVars>
      </dgm:prSet>
      <dgm:spPr/>
    </dgm:pt>
    <dgm:pt modelId="{9643643E-8025-441A-8AFF-5590DCBA3B75}" type="pres">
      <dgm:prSet presAssocID="{036D8ACA-3D26-4426-A30F-1C26976995CE}" presName="sibTrans" presStyleCnt="0"/>
      <dgm:spPr/>
    </dgm:pt>
    <dgm:pt modelId="{F6059347-79AF-45F5-AAAC-5589AD452C31}" type="pres">
      <dgm:prSet presAssocID="{F12FE8AD-DAD5-4F15-AEE7-9CC88F61D2D4}" presName="compNode" presStyleCnt="0"/>
      <dgm:spPr/>
    </dgm:pt>
    <dgm:pt modelId="{747043E4-E1A6-4D11-86BA-AB1BCAC5B11A}" type="pres">
      <dgm:prSet presAssocID="{F12FE8AD-DAD5-4F15-AEE7-9CC88F61D2D4}" presName="bgRect" presStyleLbl="bgShp" presStyleIdx="4" presStyleCnt="5"/>
      <dgm:spPr/>
    </dgm:pt>
    <dgm:pt modelId="{8E82F69F-DA0F-4B5A-B9CF-99E162572748}" type="pres">
      <dgm:prSet presAssocID="{F12FE8AD-DAD5-4F15-AEE7-9CC88F61D2D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261BB2F-4C44-4C43-AF65-98FA3100C1FA}" type="pres">
      <dgm:prSet presAssocID="{F12FE8AD-DAD5-4F15-AEE7-9CC88F61D2D4}" presName="spaceRect" presStyleCnt="0"/>
      <dgm:spPr/>
    </dgm:pt>
    <dgm:pt modelId="{1FA2BFE3-70DA-4ABD-9000-7632DF66057E}" type="pres">
      <dgm:prSet presAssocID="{F12FE8AD-DAD5-4F15-AEE7-9CC88F61D2D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407F30A-A55F-4ACF-81E7-555EED3DBE61}" srcId="{C2C4502A-3F0E-4402-B3EB-82B8F5170F56}" destId="{6B32590A-DB98-44BD-8AE3-9CBF827916D7}" srcOrd="2" destOrd="0" parTransId="{9D89E1F5-88C1-411C-BFB3-05C3D0D9D0CB}" sibTransId="{1187E5CD-64D5-4B43-955B-F693E7AE3EEC}"/>
    <dgm:cxn modelId="{AD54BE10-4874-498E-A9F6-7BAA577511CF}" srcId="{C2C4502A-3F0E-4402-B3EB-82B8F5170F56}" destId="{8F407273-C941-40C3-A11E-AE3D57BC412E}" srcOrd="0" destOrd="0" parTransId="{98B0F7C1-4684-4C27-BB95-D76C6454B8C1}" sibTransId="{71A83978-55F4-41DE-9D97-DAFE3CA52E4D}"/>
    <dgm:cxn modelId="{0FBD1911-2DC9-4FB3-91EE-F07E90B79766}" type="presOf" srcId="{C2C4502A-3F0E-4402-B3EB-82B8F5170F56}" destId="{FE7939A9-ADFB-4DE9-A393-C63EED736DFE}" srcOrd="0" destOrd="0" presId="urn:microsoft.com/office/officeart/2018/2/layout/IconVerticalSolidList"/>
    <dgm:cxn modelId="{5D9EC648-96B2-4F34-9662-167165C3137E}" srcId="{C2C4502A-3F0E-4402-B3EB-82B8F5170F56}" destId="{F12FE8AD-DAD5-4F15-AEE7-9CC88F61D2D4}" srcOrd="4" destOrd="0" parTransId="{7EA68F78-8698-4146-AA52-2BBEA04954E4}" sibTransId="{77FC510B-B71A-4653-9AB9-E3AA830BF66A}"/>
    <dgm:cxn modelId="{F26D9B6F-3740-4244-8E34-5AF21EFF0ED9}" type="presOf" srcId="{F12FE8AD-DAD5-4F15-AEE7-9CC88F61D2D4}" destId="{1FA2BFE3-70DA-4ABD-9000-7632DF66057E}" srcOrd="0" destOrd="0" presId="urn:microsoft.com/office/officeart/2018/2/layout/IconVerticalSolidList"/>
    <dgm:cxn modelId="{4C68EA4F-DA63-4DC6-BD3D-7C5775F4F1FE}" srcId="{C2C4502A-3F0E-4402-B3EB-82B8F5170F56}" destId="{95F50067-632E-47D5-98EF-B0499A518C83}" srcOrd="3" destOrd="0" parTransId="{73438014-04C8-494F-85E8-0B31B30A4571}" sibTransId="{036D8ACA-3D26-4426-A30F-1C26976995CE}"/>
    <dgm:cxn modelId="{BF54ED59-5C5F-4CC8-91C1-F62CC471B4D5}" type="presOf" srcId="{6B32590A-DB98-44BD-8AE3-9CBF827916D7}" destId="{6407CF65-25E4-4A14-A781-E04B4F0876AB}" srcOrd="0" destOrd="0" presId="urn:microsoft.com/office/officeart/2018/2/layout/IconVerticalSolidList"/>
    <dgm:cxn modelId="{107CE58D-235C-4893-8144-84D107CEC0F7}" type="presOf" srcId="{BBCB53A0-8EB0-4390-8117-F83DD7360E67}" destId="{7BC63ACE-7ABA-4398-B68A-C234D63C6CF7}" srcOrd="0" destOrd="0" presId="urn:microsoft.com/office/officeart/2018/2/layout/IconVerticalSolidList"/>
    <dgm:cxn modelId="{D63A71CC-FEDB-4184-B4CA-B57D8BB96756}" type="presOf" srcId="{8F407273-C941-40C3-A11E-AE3D57BC412E}" destId="{8467C241-C396-40BE-B7CD-2A9C6CCCF91D}" srcOrd="0" destOrd="0" presId="urn:microsoft.com/office/officeart/2018/2/layout/IconVerticalSolidList"/>
    <dgm:cxn modelId="{AD6E60CF-E0D2-476B-955D-FE7304735973}" srcId="{C2C4502A-3F0E-4402-B3EB-82B8F5170F56}" destId="{BBCB53A0-8EB0-4390-8117-F83DD7360E67}" srcOrd="1" destOrd="0" parTransId="{174BE244-A4D8-4AD2-BB89-C9BAF2BC130F}" sibTransId="{B5473BBA-FADE-457B-B2E5-19685B7CA034}"/>
    <dgm:cxn modelId="{072991DA-CCDF-486A-834E-CDB97BA61F34}" type="presOf" srcId="{95F50067-632E-47D5-98EF-B0499A518C83}" destId="{7A896909-45F0-4615-9F01-73A24A5A1D0D}" srcOrd="0" destOrd="0" presId="urn:microsoft.com/office/officeart/2018/2/layout/IconVerticalSolidList"/>
    <dgm:cxn modelId="{288004D1-D720-4E8E-8A8C-A63513D16B51}" type="presParOf" srcId="{FE7939A9-ADFB-4DE9-A393-C63EED736DFE}" destId="{93E385DD-794D-4AB9-90A1-DD894FB4D1C1}" srcOrd="0" destOrd="0" presId="urn:microsoft.com/office/officeart/2018/2/layout/IconVerticalSolidList"/>
    <dgm:cxn modelId="{10E69115-BE9B-4674-A412-6F09BD004B57}" type="presParOf" srcId="{93E385DD-794D-4AB9-90A1-DD894FB4D1C1}" destId="{950B0E93-6F8E-40B8-ABC5-ECB047CAD044}" srcOrd="0" destOrd="0" presId="urn:microsoft.com/office/officeart/2018/2/layout/IconVerticalSolidList"/>
    <dgm:cxn modelId="{C8AED997-47F3-4B43-9EFE-4D9AC063BC55}" type="presParOf" srcId="{93E385DD-794D-4AB9-90A1-DD894FB4D1C1}" destId="{3EF6F6A1-7EAE-42AC-A9DA-67CFD96100D8}" srcOrd="1" destOrd="0" presId="urn:microsoft.com/office/officeart/2018/2/layout/IconVerticalSolidList"/>
    <dgm:cxn modelId="{9257166B-BA1A-4EF4-BB6A-6FE306D75ABD}" type="presParOf" srcId="{93E385DD-794D-4AB9-90A1-DD894FB4D1C1}" destId="{BB5E0A8C-C1D0-47B2-B3ED-E202D35FADB5}" srcOrd="2" destOrd="0" presId="urn:microsoft.com/office/officeart/2018/2/layout/IconVerticalSolidList"/>
    <dgm:cxn modelId="{A6FEE2F5-4751-479A-88B1-D62D14282ECA}" type="presParOf" srcId="{93E385DD-794D-4AB9-90A1-DD894FB4D1C1}" destId="{8467C241-C396-40BE-B7CD-2A9C6CCCF91D}" srcOrd="3" destOrd="0" presId="urn:microsoft.com/office/officeart/2018/2/layout/IconVerticalSolidList"/>
    <dgm:cxn modelId="{4C95D94B-7794-45D6-ACD8-3B458CBC09B8}" type="presParOf" srcId="{FE7939A9-ADFB-4DE9-A393-C63EED736DFE}" destId="{499B3F06-8C41-4206-B9DB-3BEEE8327E2C}" srcOrd="1" destOrd="0" presId="urn:microsoft.com/office/officeart/2018/2/layout/IconVerticalSolidList"/>
    <dgm:cxn modelId="{E399FBB2-4166-49E4-94D6-4A3F9E4744A2}" type="presParOf" srcId="{FE7939A9-ADFB-4DE9-A393-C63EED736DFE}" destId="{80A6E553-F44A-4F1D-A35D-B4541380C601}" srcOrd="2" destOrd="0" presId="urn:microsoft.com/office/officeart/2018/2/layout/IconVerticalSolidList"/>
    <dgm:cxn modelId="{5CF2CAE3-A933-4ACE-ADA8-E1FBB2E3C00D}" type="presParOf" srcId="{80A6E553-F44A-4F1D-A35D-B4541380C601}" destId="{0AA0DD1F-F7B6-48B2-B764-A31EB10ADD60}" srcOrd="0" destOrd="0" presId="urn:microsoft.com/office/officeart/2018/2/layout/IconVerticalSolidList"/>
    <dgm:cxn modelId="{3348E840-7A21-4B24-B65C-5B72E8AE4A52}" type="presParOf" srcId="{80A6E553-F44A-4F1D-A35D-B4541380C601}" destId="{5690ED54-94D2-4E75-A6AF-B607960B1B63}" srcOrd="1" destOrd="0" presId="urn:microsoft.com/office/officeart/2018/2/layout/IconVerticalSolidList"/>
    <dgm:cxn modelId="{39FE7B93-E1BF-42BC-986D-D233A2A16F24}" type="presParOf" srcId="{80A6E553-F44A-4F1D-A35D-B4541380C601}" destId="{082A6E20-8048-4BFF-8A8A-B044200D630C}" srcOrd="2" destOrd="0" presId="urn:microsoft.com/office/officeart/2018/2/layout/IconVerticalSolidList"/>
    <dgm:cxn modelId="{57480FBE-8790-4A53-A17D-A0F2DA89EE13}" type="presParOf" srcId="{80A6E553-F44A-4F1D-A35D-B4541380C601}" destId="{7BC63ACE-7ABA-4398-B68A-C234D63C6CF7}" srcOrd="3" destOrd="0" presId="urn:microsoft.com/office/officeart/2018/2/layout/IconVerticalSolidList"/>
    <dgm:cxn modelId="{D2324CD9-3748-49C5-AB4E-7F0F46C53259}" type="presParOf" srcId="{FE7939A9-ADFB-4DE9-A393-C63EED736DFE}" destId="{F9DC40CB-5032-42E5-A023-33CF2A31800D}" srcOrd="3" destOrd="0" presId="urn:microsoft.com/office/officeart/2018/2/layout/IconVerticalSolidList"/>
    <dgm:cxn modelId="{7EFB0729-E13A-4B65-B766-8CDF18AD8F5A}" type="presParOf" srcId="{FE7939A9-ADFB-4DE9-A393-C63EED736DFE}" destId="{0E1247DE-512E-4118-B93F-9256C9B992CD}" srcOrd="4" destOrd="0" presId="urn:microsoft.com/office/officeart/2018/2/layout/IconVerticalSolidList"/>
    <dgm:cxn modelId="{7EED2C9F-983F-4261-B395-5B3FBF075BAC}" type="presParOf" srcId="{0E1247DE-512E-4118-B93F-9256C9B992CD}" destId="{E35F70ED-A163-4C42-8DD1-DCC57C3632BD}" srcOrd="0" destOrd="0" presId="urn:microsoft.com/office/officeart/2018/2/layout/IconVerticalSolidList"/>
    <dgm:cxn modelId="{F2010C3F-3D50-4C34-BB2C-76724A9441E0}" type="presParOf" srcId="{0E1247DE-512E-4118-B93F-9256C9B992CD}" destId="{FDA9E1DF-6006-4D7F-BC79-80172CAE325E}" srcOrd="1" destOrd="0" presId="urn:microsoft.com/office/officeart/2018/2/layout/IconVerticalSolidList"/>
    <dgm:cxn modelId="{E9740DC7-9FAA-46E4-B64E-AD3CEDABA173}" type="presParOf" srcId="{0E1247DE-512E-4118-B93F-9256C9B992CD}" destId="{335AD09C-A4A1-4403-9197-9C4534F8B06F}" srcOrd="2" destOrd="0" presId="urn:microsoft.com/office/officeart/2018/2/layout/IconVerticalSolidList"/>
    <dgm:cxn modelId="{F88D48ED-6613-4414-84B3-B633C55F6D24}" type="presParOf" srcId="{0E1247DE-512E-4118-B93F-9256C9B992CD}" destId="{6407CF65-25E4-4A14-A781-E04B4F0876AB}" srcOrd="3" destOrd="0" presId="urn:microsoft.com/office/officeart/2018/2/layout/IconVerticalSolidList"/>
    <dgm:cxn modelId="{F3108679-FA8D-4DD7-A776-9A28CB516C69}" type="presParOf" srcId="{FE7939A9-ADFB-4DE9-A393-C63EED736DFE}" destId="{FD47ACFD-958A-4724-AAB2-01866EDE48F0}" srcOrd="5" destOrd="0" presId="urn:microsoft.com/office/officeart/2018/2/layout/IconVerticalSolidList"/>
    <dgm:cxn modelId="{E7378FC4-DA49-438B-BAC2-D38A998418DB}" type="presParOf" srcId="{FE7939A9-ADFB-4DE9-A393-C63EED736DFE}" destId="{70C32DD9-E5C2-4F1F-84D0-6B8E3904BDF8}" srcOrd="6" destOrd="0" presId="urn:microsoft.com/office/officeart/2018/2/layout/IconVerticalSolidList"/>
    <dgm:cxn modelId="{82E5227E-36B8-4476-8D16-658520C73B65}" type="presParOf" srcId="{70C32DD9-E5C2-4F1F-84D0-6B8E3904BDF8}" destId="{C7F5EE47-83E6-4C97-B50C-6B7CB372E136}" srcOrd="0" destOrd="0" presId="urn:microsoft.com/office/officeart/2018/2/layout/IconVerticalSolidList"/>
    <dgm:cxn modelId="{992350FB-98CA-403F-B414-FB884DF9A95E}" type="presParOf" srcId="{70C32DD9-E5C2-4F1F-84D0-6B8E3904BDF8}" destId="{07A0A9E3-9FE2-44F6-B29E-F4811622647F}" srcOrd="1" destOrd="0" presId="urn:microsoft.com/office/officeart/2018/2/layout/IconVerticalSolidList"/>
    <dgm:cxn modelId="{41F97CDD-DF62-4F6C-9213-01C962F4A2B3}" type="presParOf" srcId="{70C32DD9-E5C2-4F1F-84D0-6B8E3904BDF8}" destId="{361E767E-B37F-4242-A8DF-B7555AA8819A}" srcOrd="2" destOrd="0" presId="urn:microsoft.com/office/officeart/2018/2/layout/IconVerticalSolidList"/>
    <dgm:cxn modelId="{F9DDC2D2-2B5D-483E-B147-B3B5D9485D8B}" type="presParOf" srcId="{70C32DD9-E5C2-4F1F-84D0-6B8E3904BDF8}" destId="{7A896909-45F0-4615-9F01-73A24A5A1D0D}" srcOrd="3" destOrd="0" presId="urn:microsoft.com/office/officeart/2018/2/layout/IconVerticalSolidList"/>
    <dgm:cxn modelId="{0A6F8632-8FE6-4F00-A9A7-93E705606E32}" type="presParOf" srcId="{FE7939A9-ADFB-4DE9-A393-C63EED736DFE}" destId="{9643643E-8025-441A-8AFF-5590DCBA3B75}" srcOrd="7" destOrd="0" presId="urn:microsoft.com/office/officeart/2018/2/layout/IconVerticalSolidList"/>
    <dgm:cxn modelId="{51C7973A-828B-413F-B975-DBA103DBFB05}" type="presParOf" srcId="{FE7939A9-ADFB-4DE9-A393-C63EED736DFE}" destId="{F6059347-79AF-45F5-AAAC-5589AD452C31}" srcOrd="8" destOrd="0" presId="urn:microsoft.com/office/officeart/2018/2/layout/IconVerticalSolidList"/>
    <dgm:cxn modelId="{448EE83D-1470-48E5-BDEA-166E558D4C6F}" type="presParOf" srcId="{F6059347-79AF-45F5-AAAC-5589AD452C31}" destId="{747043E4-E1A6-4D11-86BA-AB1BCAC5B11A}" srcOrd="0" destOrd="0" presId="urn:microsoft.com/office/officeart/2018/2/layout/IconVerticalSolidList"/>
    <dgm:cxn modelId="{FB687DAB-0E02-4A02-B634-C3BF64F898EC}" type="presParOf" srcId="{F6059347-79AF-45F5-AAAC-5589AD452C31}" destId="{8E82F69F-DA0F-4B5A-B9CF-99E162572748}" srcOrd="1" destOrd="0" presId="urn:microsoft.com/office/officeart/2018/2/layout/IconVerticalSolidList"/>
    <dgm:cxn modelId="{327A8F36-62FC-498F-A3BD-867E3327A4D1}" type="presParOf" srcId="{F6059347-79AF-45F5-AAAC-5589AD452C31}" destId="{5261BB2F-4C44-4C43-AF65-98FA3100C1FA}" srcOrd="2" destOrd="0" presId="urn:microsoft.com/office/officeart/2018/2/layout/IconVerticalSolidList"/>
    <dgm:cxn modelId="{D275C5D5-BC19-49C3-8988-C35C6B1F7161}" type="presParOf" srcId="{F6059347-79AF-45F5-AAAC-5589AD452C31}" destId="{1FA2BFE3-70DA-4ABD-9000-7632DF66057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AD40ED-62A0-4DB0-827F-4509FCA48E1E}">
      <dsp:nvSpPr>
        <dsp:cNvPr id="0" name=""/>
        <dsp:cNvSpPr/>
      </dsp:nvSpPr>
      <dsp:spPr>
        <a:xfrm>
          <a:off x="0" y="2447"/>
          <a:ext cx="6588691" cy="12403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8B122-A2EC-48B9-ACB1-56A910D44CBC}">
      <dsp:nvSpPr>
        <dsp:cNvPr id="0" name=""/>
        <dsp:cNvSpPr/>
      </dsp:nvSpPr>
      <dsp:spPr>
        <a:xfrm>
          <a:off x="375217" y="281534"/>
          <a:ext cx="682214" cy="6822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032726-C860-4AB8-8BB1-AEDD93C52844}">
      <dsp:nvSpPr>
        <dsp:cNvPr id="0" name=""/>
        <dsp:cNvSpPr/>
      </dsp:nvSpPr>
      <dsp:spPr>
        <a:xfrm>
          <a:off x="1432649" y="2447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Use data-* attributes to provide context to your selectors</a:t>
          </a:r>
          <a:endParaRPr lang="en-US" sz="2200" kern="1200"/>
        </a:p>
      </dsp:txBody>
      <dsp:txXfrm>
        <a:off x="1432649" y="2447"/>
        <a:ext cx="5156041" cy="1240389"/>
      </dsp:txXfrm>
    </dsp:sp>
    <dsp:sp modelId="{439F254A-9ACC-456D-B768-F7897A2F542D}">
      <dsp:nvSpPr>
        <dsp:cNvPr id="0" name=""/>
        <dsp:cNvSpPr/>
      </dsp:nvSpPr>
      <dsp:spPr>
        <a:xfrm>
          <a:off x="0" y="1552933"/>
          <a:ext cx="6588691" cy="12403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70737-8D11-4DC0-8A96-D8C5E4280C41}">
      <dsp:nvSpPr>
        <dsp:cNvPr id="0" name=""/>
        <dsp:cNvSpPr/>
      </dsp:nvSpPr>
      <dsp:spPr>
        <a:xfrm>
          <a:off x="375217" y="1832021"/>
          <a:ext cx="682214" cy="6822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B5AD58-0CCC-44F0-AFED-1C781D765569}">
      <dsp:nvSpPr>
        <dsp:cNvPr id="0" name=""/>
        <dsp:cNvSpPr/>
      </dsp:nvSpPr>
      <dsp:spPr>
        <a:xfrm>
          <a:off x="1432649" y="1552933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Test in isolation</a:t>
          </a:r>
          <a:endParaRPr lang="en-US" sz="2200" kern="1200"/>
        </a:p>
      </dsp:txBody>
      <dsp:txXfrm>
        <a:off x="1432649" y="1552933"/>
        <a:ext cx="5156041" cy="1240389"/>
      </dsp:txXfrm>
    </dsp:sp>
    <dsp:sp modelId="{5461BB29-8B8E-4510-A699-EB48FBE478E2}">
      <dsp:nvSpPr>
        <dsp:cNvPr id="0" name=""/>
        <dsp:cNvSpPr/>
      </dsp:nvSpPr>
      <dsp:spPr>
        <a:xfrm>
          <a:off x="0" y="3103420"/>
          <a:ext cx="6588691" cy="1240389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4575A-5700-4889-88DE-5613F3B719E2}">
      <dsp:nvSpPr>
        <dsp:cNvPr id="0" name=""/>
        <dsp:cNvSpPr/>
      </dsp:nvSpPr>
      <dsp:spPr>
        <a:xfrm>
          <a:off x="375217" y="3382507"/>
          <a:ext cx="682214" cy="6822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2261C4-8882-4F70-B420-8AB1258D7F70}">
      <dsp:nvSpPr>
        <dsp:cNvPr id="0" name=""/>
        <dsp:cNvSpPr/>
      </dsp:nvSpPr>
      <dsp:spPr>
        <a:xfrm>
          <a:off x="1432649" y="3103420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Tests should run independently</a:t>
          </a:r>
          <a:endParaRPr lang="en-US" sz="2200" kern="1200"/>
        </a:p>
      </dsp:txBody>
      <dsp:txXfrm>
        <a:off x="1432649" y="3103420"/>
        <a:ext cx="5156041" cy="1240389"/>
      </dsp:txXfrm>
    </dsp:sp>
    <dsp:sp modelId="{77D55459-AF00-4E8B-97CE-43578A7A4BC1}">
      <dsp:nvSpPr>
        <dsp:cNvPr id="0" name=""/>
        <dsp:cNvSpPr/>
      </dsp:nvSpPr>
      <dsp:spPr>
        <a:xfrm>
          <a:off x="0" y="4653906"/>
          <a:ext cx="6588691" cy="12403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E8E5A-68B3-458B-9A39-A0A2E1C17823}">
      <dsp:nvSpPr>
        <dsp:cNvPr id="0" name=""/>
        <dsp:cNvSpPr/>
      </dsp:nvSpPr>
      <dsp:spPr>
        <a:xfrm>
          <a:off x="375217" y="4932994"/>
          <a:ext cx="682214" cy="6822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32318-6B74-4661-8EDB-C19A847C3C59}">
      <dsp:nvSpPr>
        <dsp:cNvPr id="0" name=""/>
        <dsp:cNvSpPr/>
      </dsp:nvSpPr>
      <dsp:spPr>
        <a:xfrm>
          <a:off x="1628096" y="4653906"/>
          <a:ext cx="2574017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Unit Tests != Integration Tests != End to End Tests</a:t>
          </a:r>
          <a:endParaRPr lang="en-US" sz="2200" kern="1200" dirty="0"/>
        </a:p>
      </dsp:txBody>
      <dsp:txXfrm>
        <a:off x="1628096" y="4653906"/>
        <a:ext cx="2574017" cy="1240389"/>
      </dsp:txXfrm>
    </dsp:sp>
    <dsp:sp modelId="{AD3BDCDC-BAC7-4995-B865-9313A73D46F4}">
      <dsp:nvSpPr>
        <dsp:cNvPr id="0" name=""/>
        <dsp:cNvSpPr/>
      </dsp:nvSpPr>
      <dsp:spPr>
        <a:xfrm>
          <a:off x="4397560" y="4653906"/>
          <a:ext cx="2191130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Test Flows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Test integrations, but not all of them at once, mock/stub sensibly</a:t>
          </a:r>
          <a:endParaRPr lang="en-US" sz="1300" kern="1200"/>
        </a:p>
      </dsp:txBody>
      <dsp:txXfrm>
        <a:off x="4397560" y="4653906"/>
        <a:ext cx="2191130" cy="12403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0B0E93-6F8E-40B8-ABC5-ECB047CAD044}">
      <dsp:nvSpPr>
        <dsp:cNvPr id="0" name=""/>
        <dsp:cNvSpPr/>
      </dsp:nvSpPr>
      <dsp:spPr>
        <a:xfrm>
          <a:off x="0" y="4418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F6F6A1-7EAE-42AC-A9DA-67CFD96100D8}">
      <dsp:nvSpPr>
        <dsp:cNvPr id="0" name=""/>
        <dsp:cNvSpPr/>
      </dsp:nvSpPr>
      <dsp:spPr>
        <a:xfrm>
          <a:off x="284724" y="216197"/>
          <a:ext cx="517680" cy="5176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7C241-C396-40BE-B7CD-2A9C6CCCF91D}">
      <dsp:nvSpPr>
        <dsp:cNvPr id="0" name=""/>
        <dsp:cNvSpPr/>
      </dsp:nvSpPr>
      <dsp:spPr>
        <a:xfrm>
          <a:off x="1087129" y="4418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How Maintainable, How Flexible is this set of tests?</a:t>
          </a:r>
        </a:p>
      </dsp:txBody>
      <dsp:txXfrm>
        <a:off x="1087129" y="4418"/>
        <a:ext cx="5161270" cy="941237"/>
      </dsp:txXfrm>
    </dsp:sp>
    <dsp:sp modelId="{0AA0DD1F-F7B6-48B2-B764-A31EB10ADD60}">
      <dsp:nvSpPr>
        <dsp:cNvPr id="0" name=""/>
        <dsp:cNvSpPr/>
      </dsp:nvSpPr>
      <dsp:spPr>
        <a:xfrm>
          <a:off x="0" y="1180965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0ED54-94D2-4E75-A6AF-B607960B1B63}">
      <dsp:nvSpPr>
        <dsp:cNvPr id="0" name=""/>
        <dsp:cNvSpPr/>
      </dsp:nvSpPr>
      <dsp:spPr>
        <a:xfrm>
          <a:off x="284724" y="1392744"/>
          <a:ext cx="517680" cy="5176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63ACE-7ABA-4398-B68A-C234D63C6CF7}">
      <dsp:nvSpPr>
        <dsp:cNvPr id="0" name=""/>
        <dsp:cNvSpPr/>
      </dsp:nvSpPr>
      <dsp:spPr>
        <a:xfrm>
          <a:off x="1087129" y="1180965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Restyle ToDos with material UI</a:t>
          </a:r>
        </a:p>
      </dsp:txBody>
      <dsp:txXfrm>
        <a:off x="1087129" y="1180965"/>
        <a:ext cx="5161270" cy="941237"/>
      </dsp:txXfrm>
    </dsp:sp>
    <dsp:sp modelId="{E35F70ED-A163-4C42-8DD1-DCC57C3632BD}">
      <dsp:nvSpPr>
        <dsp:cNvPr id="0" name=""/>
        <dsp:cNvSpPr/>
      </dsp:nvSpPr>
      <dsp:spPr>
        <a:xfrm>
          <a:off x="0" y="2357512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A9E1DF-6006-4D7F-BC79-80172CAE325E}">
      <dsp:nvSpPr>
        <dsp:cNvPr id="0" name=""/>
        <dsp:cNvSpPr/>
      </dsp:nvSpPr>
      <dsp:spPr>
        <a:xfrm>
          <a:off x="284724" y="2569291"/>
          <a:ext cx="517680" cy="5176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07CF65-25E4-4A14-A781-E04B4F0876AB}">
      <dsp:nvSpPr>
        <dsp:cNvPr id="0" name=""/>
        <dsp:cNvSpPr/>
      </dsp:nvSpPr>
      <dsp:spPr>
        <a:xfrm>
          <a:off x="1087129" y="2357512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Remove all existing css styling classnames</a:t>
          </a:r>
        </a:p>
      </dsp:txBody>
      <dsp:txXfrm>
        <a:off x="1087129" y="2357512"/>
        <a:ext cx="5161270" cy="941237"/>
      </dsp:txXfrm>
    </dsp:sp>
    <dsp:sp modelId="{C7F5EE47-83E6-4C97-B50C-6B7CB372E136}">
      <dsp:nvSpPr>
        <dsp:cNvPr id="0" name=""/>
        <dsp:cNvSpPr/>
      </dsp:nvSpPr>
      <dsp:spPr>
        <a:xfrm>
          <a:off x="0" y="3534059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A0A9E3-9FE2-44F6-B29E-F4811622647F}">
      <dsp:nvSpPr>
        <dsp:cNvPr id="0" name=""/>
        <dsp:cNvSpPr/>
      </dsp:nvSpPr>
      <dsp:spPr>
        <a:xfrm>
          <a:off x="284724" y="3745838"/>
          <a:ext cx="517680" cy="5176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96909-45F0-4615-9F01-73A24A5A1D0D}">
      <dsp:nvSpPr>
        <dsp:cNvPr id="0" name=""/>
        <dsp:cNvSpPr/>
      </dsp:nvSpPr>
      <dsp:spPr>
        <a:xfrm>
          <a:off x="1087129" y="3534059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How many changes are needed to fix the tests? (Could this have been less?)</a:t>
          </a:r>
        </a:p>
      </dsp:txBody>
      <dsp:txXfrm>
        <a:off x="1087129" y="3534059"/>
        <a:ext cx="5161270" cy="941237"/>
      </dsp:txXfrm>
    </dsp:sp>
    <dsp:sp modelId="{747043E4-E1A6-4D11-86BA-AB1BCAC5B11A}">
      <dsp:nvSpPr>
        <dsp:cNvPr id="0" name=""/>
        <dsp:cNvSpPr/>
      </dsp:nvSpPr>
      <dsp:spPr>
        <a:xfrm>
          <a:off x="0" y="4710606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2F69F-DA0F-4B5A-B9CF-99E162572748}">
      <dsp:nvSpPr>
        <dsp:cNvPr id="0" name=""/>
        <dsp:cNvSpPr/>
      </dsp:nvSpPr>
      <dsp:spPr>
        <a:xfrm>
          <a:off x="284724" y="4922384"/>
          <a:ext cx="517680" cy="5176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A2BFE3-70DA-4ABD-9000-7632DF66057E}">
      <dsp:nvSpPr>
        <dsp:cNvPr id="0" name=""/>
        <dsp:cNvSpPr/>
      </dsp:nvSpPr>
      <dsp:spPr>
        <a:xfrm>
          <a:off x="1087129" y="4710606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Consider we were to add the ability to edit.</a:t>
          </a:r>
        </a:p>
      </dsp:txBody>
      <dsp:txXfrm>
        <a:off x="1087129" y="4710606"/>
        <a:ext cx="5161270" cy="941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9D3A-8B8F-4628-B0C5-6AF8B94C72A3}" type="datetimeFigureOut">
              <a:rPr lang="en-NL" smtClean="0"/>
              <a:t>03/11/2020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6736-3F4C-4AF0-B92D-8178647D5F4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3388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9D3A-8B8F-4628-B0C5-6AF8B94C72A3}" type="datetimeFigureOut">
              <a:rPr lang="en-NL" smtClean="0"/>
              <a:t>03/11/2020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6736-3F4C-4AF0-B92D-8178647D5F4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931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9D3A-8B8F-4628-B0C5-6AF8B94C72A3}" type="datetimeFigureOut">
              <a:rPr lang="en-NL" smtClean="0"/>
              <a:t>03/11/2020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6736-3F4C-4AF0-B92D-8178647D5F4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91018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9D3A-8B8F-4628-B0C5-6AF8B94C72A3}" type="datetimeFigureOut">
              <a:rPr lang="en-NL" smtClean="0"/>
              <a:t>03/11/2020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6736-3F4C-4AF0-B92D-8178647D5F4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88112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9D3A-8B8F-4628-B0C5-6AF8B94C72A3}" type="datetimeFigureOut">
              <a:rPr lang="en-NL" smtClean="0"/>
              <a:t>03/11/2020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6736-3F4C-4AF0-B92D-8178647D5F4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5006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9D3A-8B8F-4628-B0C5-6AF8B94C72A3}" type="datetimeFigureOut">
              <a:rPr lang="en-NL" smtClean="0"/>
              <a:t>03/11/2020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6736-3F4C-4AF0-B92D-8178647D5F4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89918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9D3A-8B8F-4628-B0C5-6AF8B94C72A3}" type="datetimeFigureOut">
              <a:rPr lang="en-NL" smtClean="0"/>
              <a:t>03/11/2020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6736-3F4C-4AF0-B92D-8178647D5F4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9172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9D3A-8B8F-4628-B0C5-6AF8B94C72A3}" type="datetimeFigureOut">
              <a:rPr lang="en-NL" smtClean="0"/>
              <a:t>03/11/2020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6736-3F4C-4AF0-B92D-8178647D5F4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345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9D3A-8B8F-4628-B0C5-6AF8B94C72A3}" type="datetimeFigureOut">
              <a:rPr lang="en-NL" smtClean="0"/>
              <a:t>03/11/2020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6736-3F4C-4AF0-B92D-8178647D5F4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994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9D3A-8B8F-4628-B0C5-6AF8B94C72A3}" type="datetimeFigureOut">
              <a:rPr lang="en-NL" smtClean="0"/>
              <a:t>03/11/2020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6736-3F4C-4AF0-B92D-8178647D5F4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353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9D3A-8B8F-4628-B0C5-6AF8B94C72A3}" type="datetimeFigureOut">
              <a:rPr lang="en-NL" smtClean="0"/>
              <a:t>03/11/2020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D6736-3F4C-4AF0-B92D-8178647D5F4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5409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E9D3A-8B8F-4628-B0C5-6AF8B94C72A3}" type="datetimeFigureOut">
              <a:rPr lang="en-NL" smtClean="0"/>
              <a:t>03/11/2020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D6736-3F4C-4AF0-B92D-8178647D5F4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1009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ypress.io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A3FC-949E-450C-952D-334ED58108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</a:t>
            </a:r>
            <a:r>
              <a:rPr lang="en-GB" dirty="0">
                <a:solidFill>
                  <a:schemeClr val="bg1"/>
                </a:solidFill>
              </a:rPr>
              <a:t>cypress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7F4EB2-60B1-4CE8-A890-4BAB1B5C6F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(Not Sponsored)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sz="1300" dirty="0"/>
              <a:t>** Opinions and view points in this presentation may not be the opinions and viewpoints of anyone.</a:t>
            </a:r>
            <a:endParaRPr lang="en-NL" sz="1300" dirty="0"/>
          </a:p>
        </p:txBody>
      </p:sp>
      <p:pic>
        <p:nvPicPr>
          <p:cNvPr id="4" name="Picture 2" descr="Cypress.io">
            <a:extLst>
              <a:ext uri="{FF2B5EF4-FFF2-40B4-BE49-F238E27FC236}">
                <a16:creationId xmlns:a16="http://schemas.microsoft.com/office/drawing/2014/main" id="{DF896181-D2E1-41D0-AC42-92CB5CB41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995" y="2783750"/>
            <a:ext cx="1787154" cy="5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14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A1ADD1-0F4E-49CA-8912-7BB01C29B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184"/>
            <a:ext cx="12192000" cy="49456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3EFAF8B-45A8-4F38-939E-F1590F9663B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Total Test Recordings- What do </a:t>
            </a:r>
            <a:r>
              <a:rPr lang="en-GB" b="1" dirty="0"/>
              <a:t>we</a:t>
            </a:r>
            <a:r>
              <a:rPr lang="en-GB" dirty="0"/>
              <a:t> use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93692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5D3B-9CD5-448E-83E2-FC5611EA9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GB" dirty="0"/>
              <a:t>What is cypress </a:t>
            </a:r>
            <a:r>
              <a:rPr lang="en-GB" b="1" i="1" u="sng" dirty="0"/>
              <a:t>not</a:t>
            </a:r>
            <a:endParaRPr lang="en-NL" b="1" i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232BC-F1D0-4AD9-99C4-CE2D2F24E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GB" sz="2400" dirty="0"/>
              <a:t>Not a general purpose automation tool.</a:t>
            </a:r>
          </a:p>
          <a:p>
            <a:r>
              <a:rPr lang="en-GB" sz="2400" dirty="0"/>
              <a:t>Runs inside of a single browser tab browser.</a:t>
            </a:r>
          </a:p>
          <a:p>
            <a:pPr lvl="1"/>
            <a:r>
              <a:rPr lang="en-GB" dirty="0"/>
              <a:t>You cannot use Cypress to drive two browsers at the same time.</a:t>
            </a:r>
          </a:p>
          <a:p>
            <a:pPr lvl="1"/>
            <a:r>
              <a:rPr lang="en-GB" dirty="0"/>
              <a:t>It will never support multiple tabs</a:t>
            </a:r>
          </a:p>
          <a:p>
            <a:pPr marL="0" indent="0">
              <a:buNone/>
            </a:pPr>
            <a:endParaRPr lang="en-NL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Cypress.io">
            <a:extLst>
              <a:ext uri="{FF2B5EF4-FFF2-40B4-BE49-F238E27FC236}">
                <a16:creationId xmlns:a16="http://schemas.microsoft.com/office/drawing/2014/main" id="{0A926945-F77C-4CD3-BE6B-8AA260FF5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54442" y="3185319"/>
            <a:ext cx="1462088" cy="48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458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93EAF6-6534-489C-9828-DC1B767C8843}"/>
              </a:ext>
            </a:extLst>
          </p:cNvPr>
          <p:cNvGrpSpPr/>
          <p:nvPr/>
        </p:nvGrpSpPr>
        <p:grpSpPr>
          <a:xfrm>
            <a:off x="520306" y="477599"/>
            <a:ext cx="5669902" cy="5902802"/>
            <a:chOff x="665584" y="477599"/>
            <a:chExt cx="5669902" cy="59028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92E2AE-B355-4991-8557-3F48C6B8A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865" r="18466"/>
            <a:stretch/>
          </p:blipFill>
          <p:spPr>
            <a:xfrm>
              <a:off x="665584" y="477599"/>
              <a:ext cx="5669902" cy="590280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5BC33F0-CE6F-4C54-8A86-1EF2966F7A23}"/>
                </a:ext>
              </a:extLst>
            </p:cNvPr>
            <p:cNvSpPr/>
            <p:nvPr/>
          </p:nvSpPr>
          <p:spPr>
            <a:xfrm>
              <a:off x="1045029" y="2696547"/>
              <a:ext cx="5050971" cy="163285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6036F63-36CF-4EBE-B4E5-E1504005270F}"/>
              </a:ext>
            </a:extLst>
          </p:cNvPr>
          <p:cNvSpPr/>
          <p:nvPr/>
        </p:nvSpPr>
        <p:spPr>
          <a:xfrm>
            <a:off x="5285972" y="1590415"/>
            <a:ext cx="6072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Limitations prevent it from testing every possible GUI scenario.</a:t>
            </a:r>
          </a:p>
          <a:p>
            <a:r>
              <a:rPr lang="en-GB" dirty="0"/>
              <a:t>I.e. limited to certain web browsers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342E99-6ADA-42EF-A52E-0BC3B39637B1}"/>
              </a:ext>
            </a:extLst>
          </p:cNvPr>
          <p:cNvSpPr txBox="1"/>
          <p:nvPr/>
        </p:nvSpPr>
        <p:spPr>
          <a:xfrm>
            <a:off x="6298228" y="4267186"/>
            <a:ext cx="4635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Mocking and stubs allow you to test in isolation</a:t>
            </a:r>
            <a:endParaRPr lang="en-N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E858A3-43E8-4C35-BED8-26FB51072949}"/>
              </a:ext>
            </a:extLst>
          </p:cNvPr>
          <p:cNvSpPr/>
          <p:nvPr/>
        </p:nvSpPr>
        <p:spPr>
          <a:xfrm>
            <a:off x="6523189" y="2871920"/>
            <a:ext cx="4501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Quicker and easier to use and setup than other more complete UI testing applications and well integrated with the browser</a:t>
            </a:r>
            <a:endParaRPr lang="en-N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08ED684-E2C3-47BF-B26A-5B9600F73B89}"/>
              </a:ext>
            </a:extLst>
          </p:cNvPr>
          <p:cNvSpPr txBox="1">
            <a:spLocks/>
          </p:cNvSpPr>
          <p:nvPr/>
        </p:nvSpPr>
        <p:spPr>
          <a:xfrm>
            <a:off x="5285972" y="433541"/>
            <a:ext cx="7474172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What is cypress (</a:t>
            </a:r>
            <a:r>
              <a:rPr lang="en-GB" i="1" dirty="0"/>
              <a:t>not)</a:t>
            </a:r>
            <a:endParaRPr lang="en-NL" i="1" dirty="0"/>
          </a:p>
        </p:txBody>
      </p:sp>
    </p:spTree>
    <p:extLst>
      <p:ext uri="{BB962C8B-B14F-4D97-AF65-F5344CB8AC3E}">
        <p14:creationId xmlns:p14="http://schemas.microsoft.com/office/powerpoint/2010/main" val="4211841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B0013-90D7-48C6-9D73-5A4CECCBF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Case Study – Albums (Loading Data)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3BD9DA-F692-4E75-89CE-53C144D8A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3"/>
            <a:ext cx="10515600" cy="3659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>
                <a:solidFill>
                  <a:schemeClr val="bg1"/>
                </a:solidFill>
              </a:rPr>
              <a:t>“Albums” app</a:t>
            </a:r>
          </a:p>
          <a:p>
            <a:r>
              <a:rPr lang="en-GB" sz="2400">
                <a:solidFill>
                  <a:schemeClr val="bg1"/>
                </a:solidFill>
              </a:rPr>
              <a:t>Accesses an open API that returns placeholder data &amp; displays them</a:t>
            </a:r>
          </a:p>
          <a:p>
            <a:r>
              <a:rPr lang="en-GB" sz="2400">
                <a:solidFill>
                  <a:schemeClr val="bg1"/>
                </a:solidFill>
              </a:rPr>
              <a:t>For the top 10 albums it loads all the photos in the album</a:t>
            </a:r>
          </a:p>
          <a:p>
            <a:r>
              <a:rPr lang="en-GB" sz="2400">
                <a:solidFill>
                  <a:schemeClr val="bg1"/>
                </a:solidFill>
              </a:rPr>
              <a:t>A button is provided to load the phots of other albums</a:t>
            </a:r>
            <a:endParaRPr lang="en-NL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116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72E55-B20B-498F-9516-1014B71ED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GB" sz="3200">
                <a:solidFill>
                  <a:schemeClr val="bg1"/>
                </a:solidFill>
              </a:rPr>
              <a:t>Case Study – Albums (Loading Data)</a:t>
            </a:r>
            <a:endParaRPr lang="en-NL" sz="320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6E18F3-C64C-4BED-8106-5D0EE590A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67" y="1604867"/>
            <a:ext cx="9665665" cy="504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46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D2C04F8A-AB2C-4613-8C6D-5972C1D21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812"/>
          <a:stretch/>
        </p:blipFill>
        <p:spPr>
          <a:xfrm>
            <a:off x="5988835" y="1623526"/>
            <a:ext cx="6056986" cy="4977968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1" name="Title 1">
            <a:extLst>
              <a:ext uri="{FF2B5EF4-FFF2-40B4-BE49-F238E27FC236}">
                <a16:creationId xmlns:a16="http://schemas.microsoft.com/office/drawing/2014/main" id="{D7F129BE-0445-499C-80A6-B217A15DD286}"/>
              </a:ext>
            </a:extLst>
          </p:cNvPr>
          <p:cNvSpPr txBox="1">
            <a:spLocks/>
          </p:cNvSpPr>
          <p:nvPr/>
        </p:nvSpPr>
        <p:spPr>
          <a:xfrm>
            <a:off x="0" y="643467"/>
            <a:ext cx="12192000" cy="7448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Case Study – First 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1A681-5884-498E-9758-1A9175FE556C}"/>
              </a:ext>
            </a:extLst>
          </p:cNvPr>
          <p:cNvSpPr txBox="1"/>
          <p:nvPr/>
        </p:nvSpPr>
        <p:spPr>
          <a:xfrm>
            <a:off x="615820" y="5355771"/>
            <a:ext cx="2252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Website Loading</a:t>
            </a:r>
            <a:endParaRPr lang="en-NL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E05079-D76D-4DE5-964C-B4089AB8F93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868296" y="4112512"/>
            <a:ext cx="3513843" cy="147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FD9D8D7-E3BE-4212-844A-7007EA6065C7}"/>
              </a:ext>
            </a:extLst>
          </p:cNvPr>
          <p:cNvGrpSpPr/>
          <p:nvPr/>
        </p:nvGrpSpPr>
        <p:grpSpPr>
          <a:xfrm>
            <a:off x="350875" y="2743199"/>
            <a:ext cx="6124570" cy="1581539"/>
            <a:chOff x="350875" y="2743199"/>
            <a:chExt cx="6124570" cy="15815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326EB7-E746-4075-BFB9-728862B86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-1" b="2962"/>
            <a:stretch/>
          </p:blipFill>
          <p:spPr>
            <a:xfrm>
              <a:off x="350875" y="2743199"/>
              <a:ext cx="4789194" cy="158153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6B4EB2-47F3-4C03-9A44-2C1FB04682CF}"/>
                </a:ext>
              </a:extLst>
            </p:cNvPr>
            <p:cNvCxnSpPr/>
            <p:nvPr/>
          </p:nvCxnSpPr>
          <p:spPr>
            <a:xfrm>
              <a:off x="4983812" y="3641764"/>
              <a:ext cx="14729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FEABB71-D6FE-4BD2-A35A-40DAC6B07B1C}"/>
                </a:ext>
              </a:extLst>
            </p:cNvPr>
            <p:cNvCxnSpPr>
              <a:cxnSpLocks/>
            </p:cNvCxnSpPr>
            <p:nvPr/>
          </p:nvCxnSpPr>
          <p:spPr>
            <a:xfrm>
              <a:off x="3638939" y="3429000"/>
              <a:ext cx="28365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A84F3DA3-8417-49FE-B054-A836E60A72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5290" y="2896811"/>
              <a:ext cx="3750906" cy="18466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B87E241-FB3B-491B-B2A9-309B2D900EE4}"/>
                </a:ext>
              </a:extLst>
            </p:cNvPr>
            <p:cNvSpPr/>
            <p:nvPr/>
          </p:nvSpPr>
          <p:spPr>
            <a:xfrm>
              <a:off x="933061" y="2924932"/>
              <a:ext cx="1502229" cy="2847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DBE45E-427A-413F-9F56-68899297C922}"/>
                </a:ext>
              </a:extLst>
            </p:cNvPr>
            <p:cNvSpPr/>
            <p:nvPr/>
          </p:nvSpPr>
          <p:spPr>
            <a:xfrm>
              <a:off x="718457" y="3209731"/>
              <a:ext cx="2920482" cy="2847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0EBE4C7-7E89-4CB8-9914-43934FF41567}"/>
                </a:ext>
              </a:extLst>
            </p:cNvPr>
            <p:cNvSpPr/>
            <p:nvPr/>
          </p:nvSpPr>
          <p:spPr>
            <a:xfrm>
              <a:off x="718457" y="3491380"/>
              <a:ext cx="4262306" cy="2847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212276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low (video game) - Wikipedia">
            <a:extLst>
              <a:ext uri="{FF2B5EF4-FFF2-40B4-BE49-F238E27FC236}">
                <a16:creationId xmlns:a16="http://schemas.microsoft.com/office/drawing/2014/main" id="{C0FDB1CD-E9CB-45A5-BFF8-C0B94DDA5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3" r="24950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B0013-90D7-48C6-9D73-5A4CECCBF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Code Style / Flow of Control</a:t>
            </a:r>
            <a:endParaRPr lang="en-NL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7C00B-96B3-4BE5-85B3-9B8A21CA1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GB" sz="2400" dirty="0">
                <a:solidFill>
                  <a:srgbClr val="000000"/>
                </a:solidFill>
              </a:rPr>
              <a:t>Cypress supports a mixture of asynchronous (promises) and synchronous code styles</a:t>
            </a:r>
          </a:p>
          <a:p>
            <a:r>
              <a:rPr lang="en-GB" sz="2400" dirty="0">
                <a:solidFill>
                  <a:srgbClr val="000000"/>
                </a:solidFill>
              </a:rPr>
              <a:t>Cypress will always execute code the in a </a:t>
            </a:r>
            <a:r>
              <a:rPr lang="en-GB" sz="2400" b="1" dirty="0">
                <a:solidFill>
                  <a:srgbClr val="000000"/>
                </a:solidFill>
              </a:rPr>
              <a:t>synchronous</a:t>
            </a:r>
            <a:r>
              <a:rPr lang="en-GB" sz="2400" dirty="0">
                <a:solidFill>
                  <a:srgbClr val="000000"/>
                </a:solidFill>
              </a:rPr>
              <a:t> manner</a:t>
            </a:r>
          </a:p>
          <a:p>
            <a:r>
              <a:rPr lang="en-GB" sz="2400" dirty="0">
                <a:solidFill>
                  <a:srgbClr val="000000"/>
                </a:solidFill>
              </a:rPr>
              <a:t>The next 3 examples all result in the same execution but the clarity offered by the code differs</a:t>
            </a:r>
          </a:p>
        </p:txBody>
      </p:sp>
    </p:spTree>
    <p:extLst>
      <p:ext uri="{BB962C8B-B14F-4D97-AF65-F5344CB8AC3E}">
        <p14:creationId xmlns:p14="http://schemas.microsoft.com/office/powerpoint/2010/main" val="3073253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2048FB-94BD-4799-BA0F-A5C393123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589"/>
          <a:stretch/>
        </p:blipFill>
        <p:spPr>
          <a:xfrm>
            <a:off x="6626365" y="354564"/>
            <a:ext cx="5260836" cy="63082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F06B80-D45A-454E-AF4D-51C352546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00" y="2823677"/>
            <a:ext cx="3524250" cy="308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2823B4-45ED-4A2B-86FB-C0405DCC3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41"/>
          <a:stretch/>
        </p:blipFill>
        <p:spPr>
          <a:xfrm>
            <a:off x="3216415" y="2823677"/>
            <a:ext cx="3409950" cy="2844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9432D8-F670-44E1-B11E-71DB46F5DB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479" b="10640"/>
          <a:stretch/>
        </p:blipFill>
        <p:spPr>
          <a:xfrm>
            <a:off x="855655" y="354564"/>
            <a:ext cx="5095875" cy="2006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AF6069-799E-494D-84B3-7821A9367092}"/>
              </a:ext>
            </a:extLst>
          </p:cNvPr>
          <p:cNvSpPr txBox="1"/>
          <p:nvPr/>
        </p:nvSpPr>
        <p:spPr>
          <a:xfrm>
            <a:off x="436228" y="35456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C3700-997C-46B3-9D9C-1435F1033C27}"/>
              </a:ext>
            </a:extLst>
          </p:cNvPr>
          <p:cNvSpPr txBox="1"/>
          <p:nvPr/>
        </p:nvSpPr>
        <p:spPr>
          <a:xfrm>
            <a:off x="138600" y="245434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D548F-28FE-4CC8-AD3D-494B3B4A688A}"/>
              </a:ext>
            </a:extLst>
          </p:cNvPr>
          <p:cNvSpPr txBox="1"/>
          <p:nvPr/>
        </p:nvSpPr>
        <p:spPr>
          <a:xfrm>
            <a:off x="3281812" y="245434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51910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545CF-0C4E-4832-B4B6-9B767EF9D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nesting can add meaning if used appropriately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E2CA7-7209-43B4-BAE9-A7C2CD440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658" y="1807709"/>
            <a:ext cx="951547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28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545CF-0C4E-4832-B4B6-9B767EF9D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nesting can add meaning if used appropriately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E2CA7-7209-43B4-BAE9-A7C2CD440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658" y="1807709"/>
            <a:ext cx="9515475" cy="4810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96F3A1-BED2-4D17-9FF2-897AB2C25C04}"/>
              </a:ext>
            </a:extLst>
          </p:cNvPr>
          <p:cNvSpPr/>
          <p:nvPr/>
        </p:nvSpPr>
        <p:spPr>
          <a:xfrm>
            <a:off x="1291905" y="1996580"/>
            <a:ext cx="4672667" cy="5872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0626B3-9312-4CB8-B6D0-A7649A07FEA1}"/>
              </a:ext>
            </a:extLst>
          </p:cNvPr>
          <p:cNvSpPr/>
          <p:nvPr/>
        </p:nvSpPr>
        <p:spPr>
          <a:xfrm>
            <a:off x="1275127" y="2684477"/>
            <a:ext cx="5964572" cy="21140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36AE50-39CD-4221-B99D-FC3D5541C9BD}"/>
              </a:ext>
            </a:extLst>
          </p:cNvPr>
          <p:cNvSpPr/>
          <p:nvPr/>
        </p:nvSpPr>
        <p:spPr>
          <a:xfrm>
            <a:off x="1275127" y="4899171"/>
            <a:ext cx="6602135" cy="17186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11BEFF-2AA5-4E59-9C7A-65CFB71EC444}"/>
              </a:ext>
            </a:extLst>
          </p:cNvPr>
          <p:cNvSpPr txBox="1"/>
          <p:nvPr/>
        </p:nvSpPr>
        <p:spPr>
          <a:xfrm>
            <a:off x="6028888" y="2080145"/>
            <a:ext cx="108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 Page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120DC-3453-4CF6-BEA4-D7A1177F7D04}"/>
              </a:ext>
            </a:extLst>
          </p:cNvPr>
          <p:cNvSpPr txBox="1"/>
          <p:nvPr/>
        </p:nvSpPr>
        <p:spPr>
          <a:xfrm>
            <a:off x="7391168" y="2684477"/>
            <a:ext cx="1490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Setup</a:t>
            </a:r>
          </a:p>
          <a:p>
            <a:r>
              <a:rPr lang="en-US" dirty="0">
                <a:solidFill>
                  <a:schemeClr val="bg1"/>
                </a:solidFill>
              </a:rPr>
              <a:t>Click Button </a:t>
            </a:r>
          </a:p>
          <a:p>
            <a:r>
              <a:rPr lang="en-US" dirty="0">
                <a:solidFill>
                  <a:schemeClr val="bg1"/>
                </a:solidFill>
              </a:rPr>
              <a:t>Assert Results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127A91-6BCB-4E70-854A-EC301FA7A34F}"/>
              </a:ext>
            </a:extLst>
          </p:cNvPr>
          <p:cNvSpPr txBox="1"/>
          <p:nvPr/>
        </p:nvSpPr>
        <p:spPr>
          <a:xfrm>
            <a:off x="8028731" y="4849523"/>
            <a:ext cx="1490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Setup</a:t>
            </a:r>
          </a:p>
          <a:p>
            <a:r>
              <a:rPr lang="en-US" dirty="0">
                <a:solidFill>
                  <a:schemeClr val="bg1"/>
                </a:solidFill>
              </a:rPr>
              <a:t>Click Button </a:t>
            </a:r>
          </a:p>
          <a:p>
            <a:r>
              <a:rPr lang="en-US" dirty="0">
                <a:solidFill>
                  <a:schemeClr val="bg1"/>
                </a:solidFill>
              </a:rPr>
              <a:t>Assert Results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6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02B33-A415-4E19-8692-A62466E96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GB" dirty="0"/>
              <a:t>Introduction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29C02-C596-40B2-B0E1-F31F13E22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GB" sz="2400" dirty="0"/>
              <a:t>Who am I and what is todays Agenda</a:t>
            </a:r>
          </a:p>
          <a:p>
            <a:pPr lvl="1"/>
            <a:r>
              <a:rPr lang="en-GB" dirty="0"/>
              <a:t>What is cypress / what is it not. </a:t>
            </a:r>
          </a:p>
          <a:p>
            <a:pPr lvl="1"/>
            <a:r>
              <a:rPr lang="en-GB" dirty="0"/>
              <a:t>Simplified case study</a:t>
            </a:r>
          </a:p>
          <a:p>
            <a:pPr lvl="1"/>
            <a:r>
              <a:rPr lang="en-GB" dirty="0"/>
              <a:t>Pitfalls and best practices unique to Cypress</a:t>
            </a:r>
            <a:endParaRPr lang="en-GB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Edit photo">
            <a:extLst>
              <a:ext uri="{FF2B5EF4-FFF2-40B4-BE49-F238E27FC236}">
                <a16:creationId xmlns:a16="http://schemas.microsoft.com/office/drawing/2014/main" id="{C8F54DE1-3BA0-487F-B4D8-B10C832BA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375" y="2813049"/>
            <a:ext cx="1190430" cy="11904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04AB8C-6231-4A7B-9E5C-666E664B08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892" r="1076" b="-1"/>
          <a:stretch/>
        </p:blipFill>
        <p:spPr>
          <a:xfrm>
            <a:off x="10218243" y="3626022"/>
            <a:ext cx="492362" cy="491572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9" name="Picture 2" descr="Cypress.io">
            <a:extLst>
              <a:ext uri="{FF2B5EF4-FFF2-40B4-BE49-F238E27FC236}">
                <a16:creationId xmlns:a16="http://schemas.microsoft.com/office/drawing/2014/main" id="{01F6CC18-B3CD-4A28-B55E-7C6656000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9319" y="3988800"/>
            <a:ext cx="772767" cy="25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532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B0013-90D7-48C6-9D73-5A4CECCBF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Case Study – To Dos (executing actions)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C5F32A-2BBC-4551-87D9-1E923BE7B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3"/>
            <a:ext cx="10515600" cy="3659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>
                <a:solidFill>
                  <a:schemeClr val="bg1"/>
                </a:solidFill>
              </a:rPr>
              <a:t>“ToDo” app</a:t>
            </a:r>
          </a:p>
          <a:p>
            <a:r>
              <a:rPr lang="en-GB" sz="2400">
                <a:solidFill>
                  <a:schemeClr val="bg1"/>
                </a:solidFill>
              </a:rPr>
              <a:t>Stores data in local storage</a:t>
            </a:r>
          </a:p>
          <a:p>
            <a:endParaRPr lang="en-GB" sz="2400">
              <a:solidFill>
                <a:schemeClr val="bg1"/>
              </a:solidFill>
            </a:endParaRPr>
          </a:p>
          <a:p>
            <a:r>
              <a:rPr lang="en-GB" sz="2400">
                <a:solidFill>
                  <a:schemeClr val="bg1"/>
                </a:solidFill>
              </a:rPr>
              <a:t>User can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Add and keep their text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Add and clear their text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Remove existing items</a:t>
            </a:r>
          </a:p>
          <a:p>
            <a:r>
              <a:rPr lang="en-GB" sz="2400">
                <a:solidFill>
                  <a:schemeClr val="bg1"/>
                </a:solidFill>
              </a:rPr>
              <a:t>User can not add an empty item</a:t>
            </a:r>
          </a:p>
          <a:p>
            <a:pPr marL="0" indent="0">
              <a:buNone/>
            </a:pPr>
            <a:endParaRPr lang="en-NL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86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B0013-90D7-48C6-9D73-5A4CECCBF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Case Study – To Dos (executing actions)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D5E2BDA-4EB7-4617-A206-FCEC3DC99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84" y="1675227"/>
            <a:ext cx="841403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3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C87A05-7DD9-42FD-A06E-2415DF76B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95250"/>
            <a:ext cx="774382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46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C87A05-7DD9-42FD-A06E-2415DF76B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95250"/>
            <a:ext cx="7743825" cy="666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A72A98-04DA-46FC-A38D-C9C5943B51D8}"/>
              </a:ext>
            </a:extLst>
          </p:cNvPr>
          <p:cNvSpPr txBox="1"/>
          <p:nvPr/>
        </p:nvSpPr>
        <p:spPr>
          <a:xfrm>
            <a:off x="8503640" y="419125"/>
            <a:ext cx="108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 Page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C6FBF6-4BE1-4642-9CDF-56A05A327AF7}"/>
              </a:ext>
            </a:extLst>
          </p:cNvPr>
          <p:cNvSpPr/>
          <p:nvPr/>
        </p:nvSpPr>
        <p:spPr>
          <a:xfrm>
            <a:off x="2508308" y="402672"/>
            <a:ext cx="5368954" cy="4446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8364C-C738-4943-B924-961DD6BCE40E}"/>
              </a:ext>
            </a:extLst>
          </p:cNvPr>
          <p:cNvSpPr/>
          <p:nvPr/>
        </p:nvSpPr>
        <p:spPr>
          <a:xfrm>
            <a:off x="2508308" y="1510018"/>
            <a:ext cx="5995332" cy="2155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9A984F-1BD3-45F0-9351-41056E49BFB7}"/>
              </a:ext>
            </a:extLst>
          </p:cNvPr>
          <p:cNvSpPr/>
          <p:nvPr/>
        </p:nvSpPr>
        <p:spPr>
          <a:xfrm>
            <a:off x="2508308" y="4555222"/>
            <a:ext cx="6157520" cy="20385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3F8ABA-1372-4E27-8BD9-2DA5F8E20A18}"/>
              </a:ext>
            </a:extLst>
          </p:cNvPr>
          <p:cNvSpPr txBox="1"/>
          <p:nvPr/>
        </p:nvSpPr>
        <p:spPr>
          <a:xfrm>
            <a:off x="8674404" y="1951051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</a:t>
            </a:r>
          </a:p>
          <a:p>
            <a:r>
              <a:rPr lang="en-US" dirty="0">
                <a:solidFill>
                  <a:schemeClr val="bg1"/>
                </a:solidFill>
              </a:rPr>
              <a:t>Add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DD5DB-4F4B-4DF1-BCC0-06F044D530A6}"/>
              </a:ext>
            </a:extLst>
          </p:cNvPr>
          <p:cNvSpPr txBox="1"/>
          <p:nvPr/>
        </p:nvSpPr>
        <p:spPr>
          <a:xfrm>
            <a:off x="8698166" y="4809364"/>
            <a:ext cx="799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</a:t>
            </a:r>
          </a:p>
          <a:p>
            <a:r>
              <a:rPr lang="en-US" dirty="0">
                <a:solidFill>
                  <a:schemeClr val="bg1"/>
                </a:solidFill>
              </a:rPr>
              <a:t>Delete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109CDC-4EA9-46C7-8694-FE76A59C9B53}"/>
              </a:ext>
            </a:extLst>
          </p:cNvPr>
          <p:cNvSpPr/>
          <p:nvPr/>
        </p:nvSpPr>
        <p:spPr>
          <a:xfrm>
            <a:off x="2508308" y="847288"/>
            <a:ext cx="5995332" cy="6627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9740B4-6183-477E-B076-0931B136F462}"/>
              </a:ext>
            </a:extLst>
          </p:cNvPr>
          <p:cNvSpPr/>
          <p:nvPr/>
        </p:nvSpPr>
        <p:spPr>
          <a:xfrm>
            <a:off x="2508308" y="3665989"/>
            <a:ext cx="5994445" cy="8892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F11525-B954-4D4E-99A0-D7021CAB0A79}"/>
              </a:ext>
            </a:extLst>
          </p:cNvPr>
          <p:cNvSpPr txBox="1"/>
          <p:nvPr/>
        </p:nvSpPr>
        <p:spPr>
          <a:xfrm>
            <a:off x="8698166" y="3717180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Add </a:t>
            </a:r>
          </a:p>
          <a:p>
            <a:r>
              <a:rPr lang="en-US" dirty="0">
                <a:solidFill>
                  <a:schemeClr val="bg1"/>
                </a:solidFill>
              </a:rPr>
              <a:t>and Clear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12FF78-2A9B-4592-ACC0-A5D39898B8FE}"/>
              </a:ext>
            </a:extLst>
          </p:cNvPr>
          <p:cNvSpPr txBox="1"/>
          <p:nvPr/>
        </p:nvSpPr>
        <p:spPr>
          <a:xfrm>
            <a:off x="8581545" y="847288"/>
            <a:ext cx="112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</a:t>
            </a:r>
          </a:p>
          <a:p>
            <a:r>
              <a:rPr lang="en-US" dirty="0">
                <a:solidFill>
                  <a:schemeClr val="bg1"/>
                </a:solidFill>
              </a:rPr>
              <a:t>Validation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7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FD1C765-B79A-4C31-862C-1A03B37B4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455"/>
            <a:ext cx="12192000" cy="57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02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AD40E-190E-49E9-A0F6-739908CAF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465" y="365125"/>
            <a:ext cx="8497780" cy="1984785"/>
          </a:xfrm>
        </p:spPr>
        <p:txBody>
          <a:bodyPr anchor="b">
            <a:normAutofit/>
          </a:bodyPr>
          <a:lstStyle/>
          <a:p>
            <a:r>
              <a:rPr lang="en-GB" sz="4000" dirty="0">
                <a:solidFill>
                  <a:srgbClr val="000000"/>
                </a:solidFill>
              </a:rPr>
              <a:t>Pitfalls</a:t>
            </a:r>
            <a:br>
              <a:rPr lang="en-GB" sz="4000" dirty="0">
                <a:solidFill>
                  <a:srgbClr val="000000"/>
                </a:solidFill>
              </a:rPr>
            </a:br>
            <a:r>
              <a:rPr lang="en-GB" sz="2400" dirty="0">
                <a:solidFill>
                  <a:srgbClr val="000000"/>
                </a:solidFill>
              </a:rPr>
              <a:t>Retry &amp; Waiting</a:t>
            </a:r>
            <a:endParaRPr lang="en-NL" sz="240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C182F-6C9D-4EE2-882C-CEF997EAD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577" y="2561303"/>
            <a:ext cx="7736668" cy="3210232"/>
          </a:xfrm>
        </p:spPr>
        <p:txBody>
          <a:bodyPr anchor="t">
            <a:normAutofit/>
          </a:bodyPr>
          <a:lstStyle/>
          <a:p>
            <a:r>
              <a:rPr lang="en-GB" sz="2000" dirty="0">
                <a:solidFill>
                  <a:srgbClr val="000000"/>
                </a:solidFill>
              </a:rPr>
              <a:t>Always check at least one thing (e.g. should(“exist”)) if you look it up</a:t>
            </a:r>
          </a:p>
          <a:p>
            <a:pPr lvl="1"/>
            <a:r>
              <a:rPr lang="en-GB" sz="2000" dirty="0">
                <a:solidFill>
                  <a:srgbClr val="000000"/>
                </a:solidFill>
              </a:rPr>
              <a:t>Checks work like check points in the cypress flow</a:t>
            </a:r>
          </a:p>
          <a:p>
            <a:pPr lvl="2"/>
            <a:r>
              <a:rPr lang="en-GB" dirty="0">
                <a:solidFill>
                  <a:srgbClr val="000000"/>
                </a:solidFill>
              </a:rPr>
              <a:t>Once a check passes it will not be retried </a:t>
            </a:r>
          </a:p>
          <a:p>
            <a:pPr lvl="1"/>
            <a:r>
              <a:rPr lang="en-GB" sz="2000" dirty="0">
                <a:solidFill>
                  <a:srgbClr val="000000"/>
                </a:solidFill>
              </a:rPr>
              <a:t>Cypress build in checks will automatically retry</a:t>
            </a:r>
          </a:p>
          <a:p>
            <a:pPr lvl="2"/>
            <a:r>
              <a:rPr lang="en-GB" dirty="0">
                <a:solidFill>
                  <a:srgbClr val="000000"/>
                </a:solidFill>
              </a:rPr>
              <a:t>There is a default timeout</a:t>
            </a:r>
          </a:p>
          <a:p>
            <a:r>
              <a:rPr lang="en-GB" sz="2000" dirty="0">
                <a:solidFill>
                  <a:srgbClr val="000000"/>
                </a:solidFill>
              </a:rPr>
              <a:t>Waiting before checking (and starting the check/retry cycle) can increase reliability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A09D8-080E-45FC-9C98-D6A984A712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33150" r="36348" b="2"/>
          <a:stretch/>
        </p:blipFill>
        <p:spPr>
          <a:xfrm>
            <a:off x="1470022" y="2595836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959508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D24F4D-0BD9-4EC7-8C8B-D613467B9399}"/>
              </a:ext>
            </a:extLst>
          </p:cNvPr>
          <p:cNvSpPr txBox="1"/>
          <p:nvPr/>
        </p:nvSpPr>
        <p:spPr>
          <a:xfrm>
            <a:off x="578498" y="2526266"/>
            <a:ext cx="507585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/>
              <a:t>Get </a:t>
            </a:r>
            <a:r>
              <a:rPr lang="en-GB" sz="1600" dirty="0" err="1"/>
              <a:t>ParentItem</a:t>
            </a:r>
            <a:r>
              <a:rPr lang="en-GB" sz="1600" dirty="0"/>
              <a:t> (it doesn’t exist)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Get From </a:t>
            </a:r>
            <a:r>
              <a:rPr lang="en-GB" sz="1600" dirty="0" err="1"/>
              <a:t>ParentItem</a:t>
            </a:r>
            <a:r>
              <a:rPr lang="en-GB" sz="1600" dirty="0"/>
              <a:t>  (null) internal Child Item (it doesn’t exist)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Check Child Should Exist (it does not *see above)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Cypress automatic retry from previous get =&gt; 2.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i="1" dirty="0"/>
              <a:t>Get From </a:t>
            </a:r>
            <a:r>
              <a:rPr lang="en-GB" sz="1600" i="1" dirty="0" err="1"/>
              <a:t>ParentItem</a:t>
            </a:r>
            <a:r>
              <a:rPr lang="en-GB" sz="1600" dirty="0"/>
              <a:t>  </a:t>
            </a:r>
            <a:r>
              <a:rPr lang="en-GB" sz="1600" b="1" dirty="0"/>
              <a:t>(null)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Get </a:t>
            </a:r>
            <a:r>
              <a:rPr lang="en-GB" sz="1600" dirty="0" err="1"/>
              <a:t>ParentItem</a:t>
            </a:r>
            <a:r>
              <a:rPr lang="en-GB" sz="1600" dirty="0"/>
              <a:t> is not called again, so its children will never be found.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b="1" dirty="0"/>
          </a:p>
          <a:p>
            <a:pPr lvl="1"/>
            <a:endParaRPr lang="en-GB" sz="1600" dirty="0"/>
          </a:p>
          <a:p>
            <a:r>
              <a:rPr lang="en-GB" sz="1600" dirty="0"/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A565E1-76C8-4284-AF2C-F9C2FBF59C8E}"/>
              </a:ext>
            </a:extLst>
          </p:cNvPr>
          <p:cNvSpPr txBox="1"/>
          <p:nvPr/>
        </p:nvSpPr>
        <p:spPr>
          <a:xfrm>
            <a:off x="6096000" y="2526266"/>
            <a:ext cx="523447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/>
              <a:t>Get </a:t>
            </a:r>
            <a:r>
              <a:rPr lang="en-GB" sz="1600" dirty="0" err="1"/>
              <a:t>ParentItem</a:t>
            </a:r>
            <a:r>
              <a:rPr lang="en-GB" sz="1600" dirty="0"/>
              <a:t> (it doesn’t exist)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Check Child Should Exist (it does not *see above)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Cypress automatic retry from previous get =&gt; 1.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let’s say it does exist next time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Get From </a:t>
            </a:r>
            <a:r>
              <a:rPr lang="en-GB" sz="1600" dirty="0" err="1"/>
              <a:t>ParentItem</a:t>
            </a:r>
            <a:r>
              <a:rPr lang="en-GB" sz="1600" dirty="0"/>
              <a:t>  (found) internal Child Item (it doesn’t exist)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Check Child Should Exist (it does not *see above)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Cypress automatic retry from previous get =&gt; 3.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will retry until it passes or times out	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D15041C3-5EEB-46C5-8787-64658EF3CC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Pitfalls, Retry</a:t>
            </a:r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4240DD-BBEE-4267-84E7-6BB90EDA8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08" y="5327033"/>
            <a:ext cx="3810000" cy="109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EB181E-767C-48FE-B9D4-745DFD143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452" y="5327033"/>
            <a:ext cx="5353050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1EFF84-7A76-47F5-895A-97A930C2F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08" y="1372280"/>
            <a:ext cx="4886325" cy="819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E3A7E5-5905-48A3-9322-6B521E6A2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425" y="1299351"/>
            <a:ext cx="52482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16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C222504-30E4-43D4-8AAA-A33EC5D1F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Pitfalls, Retry &amp; Waiting</a:t>
            </a:r>
            <a:endParaRPr lang="en-N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240554-DDB7-40BA-BA47-F90B050DA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0432" y="-1"/>
            <a:ext cx="5010945" cy="687035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381DD7B-7FDE-4C15-BC15-0EF236B48A5E}"/>
              </a:ext>
            </a:extLst>
          </p:cNvPr>
          <p:cNvGrpSpPr/>
          <p:nvPr/>
        </p:nvGrpSpPr>
        <p:grpSpPr>
          <a:xfrm>
            <a:off x="247765" y="802436"/>
            <a:ext cx="6888052" cy="5690439"/>
            <a:chOff x="247765" y="802436"/>
            <a:chExt cx="6888052" cy="569043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218F1B-A1DC-4776-9158-09CEB8EF2B0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6301801" y="4263610"/>
              <a:ext cx="834016" cy="7278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6598F1B-002E-4225-86B1-5ED826412502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6301801" y="4263610"/>
              <a:ext cx="834016" cy="2229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EAD276B-93BF-481B-B5D9-AB862742CF75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6006517" y="802436"/>
              <a:ext cx="1103410" cy="1410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21D8AFE-E5B6-4998-8588-3C02E5DBB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765" y="3442516"/>
              <a:ext cx="6054036" cy="164218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C593CA9-62DC-4BE9-90DD-40D52B7B6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7765" y="1586630"/>
              <a:ext cx="5758752" cy="1252239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FBEAAA9-88E3-47D7-B5DD-E566FFF129DE}"/>
              </a:ext>
            </a:extLst>
          </p:cNvPr>
          <p:cNvSpPr/>
          <p:nvPr/>
        </p:nvSpPr>
        <p:spPr>
          <a:xfrm>
            <a:off x="308282" y="5214219"/>
            <a:ext cx="4747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One possible solution would be to manually wait</a:t>
            </a:r>
            <a:endParaRPr lang="en-N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CE5FED-DE83-4503-883F-A3E6FB7A3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82" y="5607231"/>
            <a:ext cx="5229225" cy="7239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9372679-DCBB-4EC2-BE3F-A26F9AE761DF}"/>
              </a:ext>
            </a:extLst>
          </p:cNvPr>
          <p:cNvSpPr/>
          <p:nvPr/>
        </p:nvSpPr>
        <p:spPr>
          <a:xfrm>
            <a:off x="247765" y="2943669"/>
            <a:ext cx="2994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Rely upon the automatic retry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6533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AD40E-190E-49E9-A0F6-739908CAF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498" y="365125"/>
            <a:ext cx="8609747" cy="1984785"/>
          </a:xfrm>
        </p:spPr>
        <p:txBody>
          <a:bodyPr anchor="b">
            <a:normAutofit/>
          </a:bodyPr>
          <a:lstStyle/>
          <a:p>
            <a:r>
              <a:rPr lang="en-GB" sz="4000" dirty="0">
                <a:solidFill>
                  <a:srgbClr val="000000"/>
                </a:solidFill>
              </a:rPr>
              <a:t>The Problems with Waiting</a:t>
            </a:r>
            <a:endParaRPr lang="en-NL" sz="400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C182F-6C9D-4EE2-882C-CEF997EAD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172" y="2561303"/>
            <a:ext cx="7557073" cy="3210232"/>
          </a:xfrm>
        </p:spPr>
        <p:txBody>
          <a:bodyPr anchor="t">
            <a:normAutofit lnSpcReduction="10000"/>
          </a:bodyPr>
          <a:lstStyle/>
          <a:p>
            <a:r>
              <a:rPr lang="en-GB" sz="2400" dirty="0">
                <a:solidFill>
                  <a:srgbClr val="000000"/>
                </a:solidFill>
              </a:rPr>
              <a:t>Waiting for arbitrary times </a:t>
            </a:r>
            <a:r>
              <a:rPr lang="en-GB" sz="2400" i="1" dirty="0">
                <a:solidFill>
                  <a:srgbClr val="000000"/>
                </a:solidFill>
              </a:rPr>
              <a:t>is an anti-pattern</a:t>
            </a:r>
          </a:p>
          <a:p>
            <a:r>
              <a:rPr lang="en-GB" sz="2400" dirty="0">
                <a:solidFill>
                  <a:srgbClr val="000000"/>
                </a:solidFill>
              </a:rPr>
              <a:t>Waiting for things that are outside the scope of the test is wasteful</a:t>
            </a:r>
          </a:p>
          <a:p>
            <a:pPr lvl="1"/>
            <a:r>
              <a:rPr lang="en-GB" dirty="0">
                <a:solidFill>
                  <a:srgbClr val="000000"/>
                </a:solidFill>
              </a:rPr>
              <a:t>i.e. Is the </a:t>
            </a:r>
            <a:r>
              <a:rPr lang="en-GB" dirty="0" err="1">
                <a:solidFill>
                  <a:srgbClr val="000000"/>
                </a:solidFill>
              </a:rPr>
              <a:t>Api</a:t>
            </a:r>
            <a:r>
              <a:rPr lang="en-GB" dirty="0">
                <a:solidFill>
                  <a:srgbClr val="000000"/>
                </a:solidFill>
              </a:rPr>
              <a:t> health part of this test or not?</a:t>
            </a:r>
          </a:p>
          <a:p>
            <a:pPr lvl="2"/>
            <a:r>
              <a:rPr lang="en-GB" dirty="0">
                <a:solidFill>
                  <a:srgbClr val="000000"/>
                </a:solidFill>
              </a:rPr>
              <a:t>e.g. Analytics</a:t>
            </a:r>
          </a:p>
          <a:p>
            <a:pPr lvl="1"/>
            <a:r>
              <a:rPr lang="en-GB" dirty="0">
                <a:solidFill>
                  <a:srgbClr val="000000"/>
                </a:solidFill>
              </a:rPr>
              <a:t>Test things once and programmatically bypass them in other cases</a:t>
            </a:r>
          </a:p>
          <a:p>
            <a:pPr lvl="2"/>
            <a:r>
              <a:rPr lang="en-GB" dirty="0">
                <a:solidFill>
                  <a:srgbClr val="000000"/>
                </a:solidFill>
              </a:rPr>
              <a:t>e.g. User Login (should not test the login screen on every test)</a:t>
            </a:r>
          </a:p>
        </p:txBody>
      </p:sp>
      <p:pic>
        <p:nvPicPr>
          <p:cNvPr id="1026" name="Picture 2" descr="Fallen Numbers Clock Black&quot; Clock by flashman | Redbubble">
            <a:extLst>
              <a:ext uri="{FF2B5EF4-FFF2-40B4-BE49-F238E27FC236}">
                <a16:creationId xmlns:a16="http://schemas.microsoft.com/office/drawing/2014/main" id="{05E54484-B135-4375-AF45-97208769E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70022" y="2595836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288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AD40E-190E-49E9-A0F6-739908CA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Better Options</a:t>
            </a: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F4EA9-D833-4CCA-BF84-BDAE8FAE1705}"/>
              </a:ext>
            </a:extLst>
          </p:cNvPr>
          <p:cNvSpPr txBox="1"/>
          <p:nvPr/>
        </p:nvSpPr>
        <p:spPr>
          <a:xfrm>
            <a:off x="382555" y="1397675"/>
            <a:ext cx="6258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u="sng" dirty="0"/>
              <a:t>Without mocking the data </a:t>
            </a:r>
            <a:r>
              <a:rPr lang="en-GB" i="1" dirty="0"/>
              <a:t>– just wait for the request to be made </a:t>
            </a:r>
          </a:p>
          <a:p>
            <a:r>
              <a:rPr lang="en-GB" i="1" dirty="0"/>
              <a:t>and respond (also gives it a name in the console)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70469-859B-4281-8F34-38007FF56565}"/>
              </a:ext>
            </a:extLst>
          </p:cNvPr>
          <p:cNvSpPr txBox="1"/>
          <p:nvPr/>
        </p:nvSpPr>
        <p:spPr>
          <a:xfrm>
            <a:off x="382555" y="3508311"/>
            <a:ext cx="53117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u="sng" dirty="0"/>
              <a:t>With mock data</a:t>
            </a:r>
            <a:r>
              <a:rPr lang="en-GB" i="1" dirty="0"/>
              <a:t> you can do environment agnostic tests</a:t>
            </a:r>
          </a:p>
          <a:p>
            <a:endParaRPr lang="en-GB" dirty="0"/>
          </a:p>
          <a:p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F704F-6AF9-4F59-A226-7FD104462D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40"/>
          <a:stretch/>
        </p:blipFill>
        <p:spPr>
          <a:xfrm>
            <a:off x="6564714" y="280389"/>
            <a:ext cx="5627286" cy="35171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F2F98C-78C1-40C0-A2C0-884E8CCE3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55" y="2246988"/>
            <a:ext cx="5867400" cy="95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3CA8A3-E5BD-4E84-86A4-4CBC414D3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55" y="4307206"/>
            <a:ext cx="111633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58D22-D46A-436C-A75D-F7DBF8EB6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GB" dirty="0"/>
              <a:t>What is 	Cypress		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528C2-D17C-4389-B819-CE83960EE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endParaRPr lang="en-GB" sz="1700">
              <a:hlinkClick r:id="rId2"/>
            </a:endParaRPr>
          </a:p>
          <a:p>
            <a:r>
              <a:rPr lang="en-GB" sz="1700">
                <a:hlinkClick r:id="rId2"/>
              </a:rPr>
              <a:t>https://www.cypress.io/</a:t>
            </a:r>
            <a:endParaRPr lang="en-GB" sz="1700"/>
          </a:p>
          <a:p>
            <a:pPr lvl="1"/>
            <a:r>
              <a:rPr lang="en-GB" sz="1700"/>
              <a:t>The web has evolved. Finally, testing has too.</a:t>
            </a:r>
          </a:p>
          <a:p>
            <a:pPr lvl="1"/>
            <a:r>
              <a:rPr lang="en-GB" sz="1700"/>
              <a:t>Fast, easy and reliable testing for anything that runs in a browser.</a:t>
            </a:r>
          </a:p>
          <a:p>
            <a:endParaRPr lang="en-GB" sz="1700"/>
          </a:p>
          <a:p>
            <a:r>
              <a:rPr lang="en-GB" sz="1700"/>
              <a:t>Runs fast tests in the </a:t>
            </a:r>
            <a:r>
              <a:rPr lang="en-GB" sz="1700" b="1"/>
              <a:t>browser</a:t>
            </a:r>
          </a:p>
          <a:p>
            <a:r>
              <a:rPr lang="en-GB" sz="1700"/>
              <a:t>Cypress is free*</a:t>
            </a:r>
          </a:p>
          <a:p>
            <a:pPr lvl="1"/>
            <a:r>
              <a:rPr lang="en-GB" sz="1700"/>
              <a:t>SaaS model</a:t>
            </a:r>
          </a:p>
          <a:p>
            <a:pPr lvl="1"/>
            <a:r>
              <a:rPr lang="en-GB" sz="1700"/>
              <a:t>*Parallel scheduling = $$</a:t>
            </a:r>
          </a:p>
          <a:p>
            <a:pPr marL="457200" lvl="1" indent="0">
              <a:buNone/>
            </a:pPr>
            <a:endParaRPr lang="en-GB" sz="1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Cypress.io">
            <a:extLst>
              <a:ext uri="{FF2B5EF4-FFF2-40B4-BE49-F238E27FC236}">
                <a16:creationId xmlns:a16="http://schemas.microsoft.com/office/drawing/2014/main" id="{88FC44E1-3EC6-4628-ACA3-602955DDB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54442" y="3185319"/>
            <a:ext cx="1462088" cy="48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29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5AF28-DFB1-4A2A-9A34-4F0CC72A7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The more you know</a:t>
            </a:r>
            <a:endParaRPr lang="en-NL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EE493-0F52-43C2-8DD6-1A92C3E13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GB" dirty="0"/>
              <a:t>Fetch not fully handled – but there is </a:t>
            </a:r>
            <a:r>
              <a:rPr lang="en-GB" b="1" dirty="0" err="1"/>
              <a:t>experimentalFetchPolyfill</a:t>
            </a:r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dirty="0"/>
              <a:t>The default retry timeout can be overridden</a:t>
            </a:r>
          </a:p>
          <a:p>
            <a:pPr lvl="1"/>
            <a:r>
              <a:rPr lang="en-GB" i="1" dirty="0"/>
              <a:t>Timeouts create a minimum execution 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C1F821-7F95-48A0-80C2-06D0E3398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960"/>
          <a:stretch/>
        </p:blipFill>
        <p:spPr>
          <a:xfrm>
            <a:off x="5190126" y="2696031"/>
            <a:ext cx="5694673" cy="13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08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541ED7-4657-462F-B0EF-67A7E67BD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GB" sz="4800"/>
              <a:t>Some Good Ideas / “Best” Practices</a:t>
            </a:r>
            <a:endParaRPr lang="en-NL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EA0317-0D45-4912-BB1B-0D9F7EC870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538653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4245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C87A05-7DD9-42FD-A06E-2415DF76B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95250"/>
            <a:ext cx="774382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42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CC713D-F956-4105-B237-AAD36650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65" y="339596"/>
            <a:ext cx="6505575" cy="3752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BEB54E-4502-4A40-BB03-29144A2F1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485" y="2162272"/>
            <a:ext cx="75628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81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76BC17-90AC-4A72-99F6-E92055438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16" y="272434"/>
            <a:ext cx="7848600" cy="3476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565986-77E3-4660-B0C7-8C6C2857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940" y="4359826"/>
            <a:ext cx="56959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45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6C9F2F-D9A6-4174-81D1-E00C88199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1023937"/>
            <a:ext cx="951547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36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8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874A94-55FD-4419-B22B-EE90B5769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GB" sz="2100" b="1" i="1" dirty="0"/>
              <a:t>System Design / Design Patterns</a:t>
            </a:r>
            <a:br>
              <a:rPr lang="en-GB" sz="2100" i="1" dirty="0"/>
            </a:br>
            <a:r>
              <a:rPr lang="en-GB" sz="2100" i="1" dirty="0"/>
              <a:t>Intended to make software designs more understandable, flexible and maintainable</a:t>
            </a:r>
            <a:br>
              <a:rPr lang="en-GB" sz="2100" i="1" dirty="0"/>
            </a:br>
            <a:endParaRPr lang="en-NL" sz="2100" i="1" dirty="0"/>
          </a:p>
        </p:txBody>
      </p:sp>
      <p:sp>
        <p:nvSpPr>
          <p:cNvPr id="26" name="Freeform: Shape 20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D6D89-127D-4800-9A29-5D48C6240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Whether it is intentional, systematic and consistent throughout, an organic spaghetti free for all or something in-between. 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Once your code does multiple thing it starts to become a system, and it will have a design, chosen or evolved.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Methodologies exist to guide this process</a:t>
            </a:r>
          </a:p>
          <a:p>
            <a:r>
              <a:rPr lang="en-GB" sz="1600" dirty="0"/>
              <a:t>Xtreme Programming</a:t>
            </a:r>
          </a:p>
          <a:p>
            <a:r>
              <a:rPr lang="en-GB" sz="1600" dirty="0"/>
              <a:t>Clean Architecture</a:t>
            </a:r>
          </a:p>
          <a:p>
            <a:r>
              <a:rPr lang="en-GB" sz="1600" dirty="0"/>
              <a:t>SOLID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How you separate your code (and name things) will affect how understandable, flexible and maintainable it will be.</a:t>
            </a:r>
            <a:endParaRPr lang="en-GB" sz="1600" i="1" dirty="0"/>
          </a:p>
          <a:p>
            <a:pPr marL="0" indent="0">
              <a:buNone/>
            </a:pPr>
            <a:endParaRPr lang="en-GB" sz="1600" i="1" dirty="0"/>
          </a:p>
          <a:p>
            <a:pPr marL="0" indent="0">
              <a:buNone/>
            </a:pPr>
            <a:endParaRPr lang="en-NL" sz="16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asta">
            <a:extLst>
              <a:ext uri="{FF2B5EF4-FFF2-40B4-BE49-F238E27FC236}">
                <a16:creationId xmlns:a16="http://schemas.microsoft.com/office/drawing/2014/main" id="{23E37B68-8BCE-4CEE-9569-BFA3165C2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26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5F26F-20ED-401A-A36D-184A5F7F3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87" y="776287"/>
            <a:ext cx="7058025" cy="53054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D2C04A-A374-4C83-865B-76F2E1C6ED0B}"/>
              </a:ext>
            </a:extLst>
          </p:cNvPr>
          <p:cNvSpPr/>
          <p:nvPr/>
        </p:nvSpPr>
        <p:spPr>
          <a:xfrm>
            <a:off x="2317101" y="2397968"/>
            <a:ext cx="7557796" cy="37882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8438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29D6B3-D8EF-4076-A5B9-93F8B14C9B39}"/>
              </a:ext>
            </a:extLst>
          </p:cNvPr>
          <p:cNvCxnSpPr/>
          <p:nvPr/>
        </p:nvCxnSpPr>
        <p:spPr>
          <a:xfrm>
            <a:off x="643812" y="3041780"/>
            <a:ext cx="258458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066B938-5426-4BEA-9552-239E32671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975"/>
            <a:ext cx="7240556" cy="54975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E94164-9412-4541-945B-E8809D739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72" t="515" r="9889" b="-515"/>
          <a:stretch/>
        </p:blipFill>
        <p:spPr>
          <a:xfrm>
            <a:off x="5481054" y="763896"/>
            <a:ext cx="6710946" cy="533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88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21115-0312-45F9-92E8-7412BB128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Challenge Time</a:t>
            </a:r>
            <a:endParaRPr lang="en-NL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97DF64-DC6B-481C-B2B0-F6D52432AF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3988057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2727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72048A-6660-42A3-935D-1C2AB20DA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477" y="176206"/>
            <a:ext cx="10060967" cy="65055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7A1A77-84E3-4AAD-907B-BD4D969913FC}"/>
              </a:ext>
            </a:extLst>
          </p:cNvPr>
          <p:cNvSpPr/>
          <p:nvPr/>
        </p:nvSpPr>
        <p:spPr>
          <a:xfrm>
            <a:off x="1090569" y="3429000"/>
            <a:ext cx="9714451" cy="4299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6455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DB3B-F865-4075-84F9-AD4BC82F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32214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GB" sz="3200">
                <a:solidFill>
                  <a:schemeClr val="bg1"/>
                </a:solidFill>
              </a:rPr>
              <a:t>Restyled with Material-UI</a:t>
            </a:r>
            <a:endParaRPr lang="en-NL" sz="320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graphical user interface, application&#10;&#10;Description automatically generated">
            <a:extLst>
              <a:ext uri="{FF2B5EF4-FFF2-40B4-BE49-F238E27FC236}">
                <a16:creationId xmlns:a16="http://schemas.microsoft.com/office/drawing/2014/main" id="{8B76006B-9611-4B42-BFC7-FB356FBA2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531" y="168610"/>
            <a:ext cx="9478926" cy="495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92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F86676-4E58-4354-95EB-05DE1936E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698"/>
            <a:ext cx="12192000" cy="57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7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3649D16-621B-4959-9B4E-0E91E002E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698"/>
            <a:ext cx="12192000" cy="57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99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80CD8A-70F4-42FE-A139-176E1A8A8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1301459"/>
            <a:ext cx="4914900" cy="30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AACEB1-BB4F-46C4-A58C-E76CE5133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81200"/>
            <a:ext cx="11582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66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6D37F4-995F-4A44-82E0-85B566E6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Final Thoughts… Further Reading…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Thought bubble">
            <a:extLst>
              <a:ext uri="{FF2B5EF4-FFF2-40B4-BE49-F238E27FC236}">
                <a16:creationId xmlns:a16="http://schemas.microsoft.com/office/drawing/2014/main" id="{6D62CA9D-BE23-4846-9E2E-6A0600116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1D3340-9363-468A-B454-B8642CF5B4BF}"/>
              </a:ext>
            </a:extLst>
          </p:cNvPr>
          <p:cNvSpPr/>
          <p:nvPr/>
        </p:nvSpPr>
        <p:spPr>
          <a:xfrm>
            <a:off x="6090574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000000"/>
                </a:solidFill>
              </a:rPr>
              <a:t>The Xtreme Programming (XP) Wikipedia page, most programming “methodologies” begin here.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000000"/>
                </a:solidFill>
              </a:rPr>
              <a:t>Some food for thought the next time you are trying to decide whether to (</a:t>
            </a:r>
            <a:r>
              <a:rPr lang="en-US" sz="1600" i="1" dirty="0">
                <a:solidFill>
                  <a:srgbClr val="000000"/>
                </a:solidFill>
              </a:rPr>
              <a:t>yes!</a:t>
            </a:r>
            <a:r>
              <a:rPr lang="en-US" sz="1600" dirty="0">
                <a:solidFill>
                  <a:srgbClr val="000000"/>
                </a:solidFill>
              </a:rPr>
              <a:t>) and how to (</a:t>
            </a:r>
            <a:r>
              <a:rPr lang="en-US" sz="1600" i="1" dirty="0">
                <a:solidFill>
                  <a:srgbClr val="000000"/>
                </a:solidFill>
              </a:rPr>
              <a:t>systematically</a:t>
            </a:r>
            <a:r>
              <a:rPr lang="en-US" sz="1600" dirty="0">
                <a:solidFill>
                  <a:srgbClr val="000000"/>
                </a:solidFill>
              </a:rPr>
              <a:t>!) split up the next system you work on.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000000"/>
                </a:solidFill>
              </a:rPr>
              <a:t>Spare a thought for your future self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rgbClr val="000000"/>
                </a:solidFill>
              </a:rPr>
              <a:t>Keep it simple stupid     	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600" i="1" dirty="0">
              <a:solidFill>
                <a:srgbClr val="000000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rgbClr val="000000"/>
                </a:solidFill>
              </a:rPr>
              <a:t>You </a:t>
            </a:r>
            <a:r>
              <a:rPr lang="en-US" sz="1600" i="1" dirty="0" err="1">
                <a:solidFill>
                  <a:srgbClr val="000000"/>
                </a:solidFill>
              </a:rPr>
              <a:t>ain’t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en-US" sz="1600" i="1" dirty="0" err="1">
                <a:solidFill>
                  <a:srgbClr val="000000"/>
                </a:solidFill>
              </a:rPr>
              <a:t>gonna</a:t>
            </a:r>
            <a:r>
              <a:rPr lang="en-US" sz="1600" i="1" dirty="0">
                <a:solidFill>
                  <a:srgbClr val="000000"/>
                </a:solidFill>
              </a:rPr>
              <a:t> need it	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i="1" dirty="0">
              <a:solidFill>
                <a:srgbClr val="000000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rgbClr val="000000"/>
                </a:solidFill>
              </a:rPr>
              <a:t>Three strikes and you refactor (The Rule of 3) </a:t>
            </a:r>
          </a:p>
        </p:txBody>
      </p:sp>
    </p:spTree>
    <p:extLst>
      <p:ext uri="{BB962C8B-B14F-4D97-AF65-F5344CB8AC3E}">
        <p14:creationId xmlns:p14="http://schemas.microsoft.com/office/powerpoint/2010/main" val="1168245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37E99-759F-4DEA-B736-EFBAEB759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does parallelism work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83D172-7788-49BC-A359-18AFDE23D214}"/>
              </a:ext>
            </a:extLst>
          </p:cNvPr>
          <p:cNvSpPr/>
          <p:nvPr/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Spin up multiple machines/docker instances to act as a cypress runner</a:t>
            </a:r>
            <a:endParaRPr lang="en-US" sz="24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Register the runner with cypress using a key</a:t>
            </a:r>
            <a:endParaRPr lang="en-US" sz="24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Trigger the entire test solution on each instance</a:t>
            </a:r>
            <a:endParaRPr lang="en-US" sz="24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Cypress schedules tests as machines become available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Cypress.io">
            <a:extLst>
              <a:ext uri="{FF2B5EF4-FFF2-40B4-BE49-F238E27FC236}">
                <a16:creationId xmlns:a16="http://schemas.microsoft.com/office/drawing/2014/main" id="{CDE4E695-981A-4E16-8D59-6F44EBFC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54442" y="3185319"/>
            <a:ext cx="1462088" cy="48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239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018A9A-15A5-4B14-9A11-6BC1B8C7E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"/>
          <a:stretch/>
        </p:blipFill>
        <p:spPr>
          <a:xfrm>
            <a:off x="65313" y="244292"/>
            <a:ext cx="12061371" cy="636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25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37E99-759F-4DEA-B736-EFBAEB759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 you run in parallel for free?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83D172-7788-49BC-A359-18AFDE23D214}"/>
              </a:ext>
            </a:extLst>
          </p:cNvPr>
          <p:cNvSpPr/>
          <p:nvPr/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Within your build system i.e. Jenkins, Select all .test.js files in the solution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For each item in the list (or split into multiple)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Spin up a machine/docker instance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Launch cypress with a given test file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Use one of the many supported report formats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Cypress.io">
            <a:extLst>
              <a:ext uri="{FF2B5EF4-FFF2-40B4-BE49-F238E27FC236}">
                <a16:creationId xmlns:a16="http://schemas.microsoft.com/office/drawing/2014/main" id="{CDE4E695-981A-4E16-8D59-6F44EBFC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54442" y="3185319"/>
            <a:ext cx="1462088" cy="48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81D166-1EA6-4A0A-8E2E-2F49CE134159}"/>
              </a:ext>
            </a:extLst>
          </p:cNvPr>
          <p:cNvSpPr txBox="1"/>
          <p:nvPr/>
        </p:nvSpPr>
        <p:spPr>
          <a:xfrm>
            <a:off x="1944809" y="2093507"/>
            <a:ext cx="381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Yes! (see I told you I wasn’t sponsored)</a:t>
            </a:r>
            <a:endParaRPr lang="en-NL" i="1" dirty="0"/>
          </a:p>
        </p:txBody>
      </p:sp>
    </p:spTree>
    <p:extLst>
      <p:ext uri="{BB962C8B-B14F-4D97-AF65-F5344CB8AC3E}">
        <p14:creationId xmlns:p14="http://schemas.microsoft.com/office/powerpoint/2010/main" val="256273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37E99-759F-4DEA-B736-EFBAEB759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 you run in parallel for free?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83D172-7788-49BC-A359-18AFDE23D214}"/>
              </a:ext>
            </a:extLst>
          </p:cNvPr>
          <p:cNvSpPr/>
          <p:nvPr/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Cypress.io">
            <a:extLst>
              <a:ext uri="{FF2B5EF4-FFF2-40B4-BE49-F238E27FC236}">
                <a16:creationId xmlns:a16="http://schemas.microsoft.com/office/drawing/2014/main" id="{CDE4E695-981A-4E16-8D59-6F44EBFC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54442" y="3185319"/>
            <a:ext cx="1462088" cy="48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81D166-1EA6-4A0A-8E2E-2F49CE134159}"/>
              </a:ext>
            </a:extLst>
          </p:cNvPr>
          <p:cNvSpPr txBox="1"/>
          <p:nvPr/>
        </p:nvSpPr>
        <p:spPr>
          <a:xfrm>
            <a:off x="1944809" y="2093507"/>
            <a:ext cx="244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its might not be worth it</a:t>
            </a:r>
            <a:endParaRPr lang="en-NL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137100-FF04-4529-AF66-0C0D9D489F12}"/>
              </a:ext>
            </a:extLst>
          </p:cNvPr>
          <p:cNvSpPr/>
          <p:nvPr/>
        </p:nvSpPr>
        <p:spPr>
          <a:xfrm>
            <a:off x="1288829" y="2430573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Dashboard and uploading of videos on failure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Parallelization is less efficient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You get many runs for your </a:t>
            </a:r>
            <a:r>
              <a:rPr lang="en-US" sz="2400" dirty="0" err="1"/>
              <a:t>subscribtion</a:t>
            </a:r>
            <a:endParaRPr lang="en-US" sz="2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Custom payment plans exist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But it might be useful in some scenarios</a:t>
            </a:r>
          </a:p>
        </p:txBody>
      </p:sp>
    </p:spTree>
    <p:extLst>
      <p:ext uri="{BB962C8B-B14F-4D97-AF65-F5344CB8AC3E}">
        <p14:creationId xmlns:p14="http://schemas.microsoft.com/office/powerpoint/2010/main" val="1608553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4BBE8A4-B9C7-45A5-BE27-C2C1C7D5F60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Total Test Recordings- What do </a:t>
            </a:r>
            <a:r>
              <a:rPr lang="en-GB" b="1" dirty="0"/>
              <a:t>we</a:t>
            </a:r>
            <a:r>
              <a:rPr lang="en-GB" dirty="0"/>
              <a:t> use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A67D6-84DA-42DD-8FDA-A370DD8FE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93" t="8503" b="28368"/>
          <a:stretch/>
        </p:blipFill>
        <p:spPr>
          <a:xfrm>
            <a:off x="2668554" y="2127380"/>
            <a:ext cx="9523445" cy="40639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31A64B-3D57-40E1-B0E7-CD515B69A9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6685" b="27092"/>
          <a:stretch/>
        </p:blipFill>
        <p:spPr>
          <a:xfrm>
            <a:off x="155589" y="1167865"/>
            <a:ext cx="8755145" cy="3261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EB1965-4C6F-46EC-9457-502E95513E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774" t="49514" r="1723" b="40962"/>
          <a:stretch/>
        </p:blipFill>
        <p:spPr>
          <a:xfrm>
            <a:off x="7053944" y="2353471"/>
            <a:ext cx="2379306" cy="1415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FB4968-7A5D-4373-958A-407821AAB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85" t="54111" r="2364" b="38207"/>
          <a:stretch/>
        </p:blipFill>
        <p:spPr>
          <a:xfrm>
            <a:off x="9580032" y="4065652"/>
            <a:ext cx="2611968" cy="15047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8C65A-7321-4D2E-862C-58B20095F6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6685" r="41382" b="27092"/>
          <a:stretch/>
        </p:blipFill>
        <p:spPr>
          <a:xfrm>
            <a:off x="155587" y="1167865"/>
            <a:ext cx="2529951" cy="54678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91816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1229</Words>
  <Application>Microsoft Office PowerPoint</Application>
  <PresentationFormat>Widescreen</PresentationFormat>
  <Paragraphs>181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Introduction to cypress</vt:lpstr>
      <vt:lpstr>Introduction</vt:lpstr>
      <vt:lpstr>What is  Cypress  </vt:lpstr>
      <vt:lpstr>PowerPoint Presentation</vt:lpstr>
      <vt:lpstr>How does parallelism work</vt:lpstr>
      <vt:lpstr>PowerPoint Presentation</vt:lpstr>
      <vt:lpstr>Can you run in parallel for free?</vt:lpstr>
      <vt:lpstr>Can you run in parallel for free?</vt:lpstr>
      <vt:lpstr>PowerPoint Presentation</vt:lpstr>
      <vt:lpstr>PowerPoint Presentation</vt:lpstr>
      <vt:lpstr>What is cypress not</vt:lpstr>
      <vt:lpstr>PowerPoint Presentation</vt:lpstr>
      <vt:lpstr>Case Study – Albums (Loading Data)</vt:lpstr>
      <vt:lpstr>Case Study – Albums (Loading Data)</vt:lpstr>
      <vt:lpstr>PowerPoint Presentation</vt:lpstr>
      <vt:lpstr>Code Style / Flow of Control</vt:lpstr>
      <vt:lpstr>PowerPoint Presentation</vt:lpstr>
      <vt:lpstr>But nesting can add meaning if used appropriately</vt:lpstr>
      <vt:lpstr>But nesting can add meaning if used appropriately</vt:lpstr>
      <vt:lpstr>Case Study – To Dos (executing actions)</vt:lpstr>
      <vt:lpstr>Case Study – To Dos (executing actions)</vt:lpstr>
      <vt:lpstr>PowerPoint Presentation</vt:lpstr>
      <vt:lpstr>PowerPoint Presentation</vt:lpstr>
      <vt:lpstr>PowerPoint Presentation</vt:lpstr>
      <vt:lpstr>Pitfalls Retry &amp; Waiting</vt:lpstr>
      <vt:lpstr>PowerPoint Presentation</vt:lpstr>
      <vt:lpstr>Pitfalls, Retry &amp; Waiting</vt:lpstr>
      <vt:lpstr>The Problems with Waiting</vt:lpstr>
      <vt:lpstr>Better Options</vt:lpstr>
      <vt:lpstr>The more you know</vt:lpstr>
      <vt:lpstr>Some Good Ideas / “Best” Practices</vt:lpstr>
      <vt:lpstr>PowerPoint Presentation</vt:lpstr>
      <vt:lpstr>PowerPoint Presentation</vt:lpstr>
      <vt:lpstr>PowerPoint Presentation</vt:lpstr>
      <vt:lpstr>PowerPoint Presentation</vt:lpstr>
      <vt:lpstr>System Design / Design Patterns Intended to make software designs more understandable, flexible and maintainable </vt:lpstr>
      <vt:lpstr>PowerPoint Presentation</vt:lpstr>
      <vt:lpstr>PowerPoint Presentation</vt:lpstr>
      <vt:lpstr>Challenge Time</vt:lpstr>
      <vt:lpstr>Restyled with Material-UI</vt:lpstr>
      <vt:lpstr>PowerPoint Presentation</vt:lpstr>
      <vt:lpstr>PowerPoint Presentation</vt:lpstr>
      <vt:lpstr>PowerPoint Presentation</vt:lpstr>
      <vt:lpstr>Final Thoughts… Further Reading…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cypress</dc:title>
  <dc:creator>Philip Jory</dc:creator>
  <cp:lastModifiedBy>Philip Jory</cp:lastModifiedBy>
  <cp:revision>2</cp:revision>
  <dcterms:created xsi:type="dcterms:W3CDTF">2020-11-03T16:50:29Z</dcterms:created>
  <dcterms:modified xsi:type="dcterms:W3CDTF">2020-11-03T17:03:01Z</dcterms:modified>
</cp:coreProperties>
</file>